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74" r:id="rId5"/>
    <p:sldId id="266" r:id="rId6"/>
    <p:sldId id="281" r:id="rId7"/>
    <p:sldId id="279" r:id="rId8"/>
    <p:sldId id="283" r:id="rId9"/>
    <p:sldId id="276" r:id="rId10"/>
    <p:sldId id="282" r:id="rId11"/>
    <p:sldId id="267" r:id="rId12"/>
    <p:sldId id="273" r:id="rId13"/>
    <p:sldId id="26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B6A"/>
    <a:srgbClr val="6F7F8E"/>
    <a:srgbClr val="BBC2CA"/>
    <a:srgbClr val="608274"/>
    <a:srgbClr val="E5C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66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1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1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2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27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5D8D9-3984-4D98-A158-3CF69DC2F00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84E5-FF9D-403A-A06E-B4219D2AA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3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6259"/>
            <a:ext cx="12192000" cy="3429000"/>
          </a:xfrm>
          <a:prstGeom prst="rect">
            <a:avLst/>
          </a:prstGeom>
          <a:solidFill>
            <a:srgbClr val="BBC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2409630" y="1268557"/>
            <a:ext cx="12461404" cy="3119248"/>
          </a:xfrm>
          <a:custGeom>
            <a:avLst/>
            <a:gdLst>
              <a:gd name="T0" fmla="*/ 550 w 791"/>
              <a:gd name="T1" fmla="*/ 170 h 196"/>
              <a:gd name="T2" fmla="*/ 537 w 791"/>
              <a:gd name="T3" fmla="*/ 166 h 196"/>
              <a:gd name="T4" fmla="*/ 436 w 791"/>
              <a:gd name="T5" fmla="*/ 153 h 196"/>
              <a:gd name="T6" fmla="*/ 321 w 791"/>
              <a:gd name="T7" fmla="*/ 162 h 196"/>
              <a:gd name="T8" fmla="*/ 247 w 791"/>
              <a:gd name="T9" fmla="*/ 168 h 196"/>
              <a:gd name="T10" fmla="*/ 90 w 791"/>
              <a:gd name="T11" fmla="*/ 179 h 196"/>
              <a:gd name="T12" fmla="*/ 31 w 791"/>
              <a:gd name="T13" fmla="*/ 181 h 196"/>
              <a:gd name="T14" fmla="*/ 7 w 791"/>
              <a:gd name="T15" fmla="*/ 168 h 196"/>
              <a:gd name="T16" fmla="*/ 25 w 791"/>
              <a:gd name="T17" fmla="*/ 141 h 196"/>
              <a:gd name="T18" fmla="*/ 10 w 791"/>
              <a:gd name="T19" fmla="*/ 103 h 196"/>
              <a:gd name="T20" fmla="*/ 7 w 791"/>
              <a:gd name="T21" fmla="*/ 69 h 196"/>
              <a:gd name="T22" fmla="*/ 15 w 791"/>
              <a:gd name="T23" fmla="*/ 55 h 196"/>
              <a:gd name="T24" fmla="*/ 26 w 791"/>
              <a:gd name="T25" fmla="*/ 22 h 196"/>
              <a:gd name="T26" fmla="*/ 72 w 791"/>
              <a:gd name="T27" fmla="*/ 15 h 196"/>
              <a:gd name="T28" fmla="*/ 95 w 791"/>
              <a:gd name="T29" fmla="*/ 22 h 196"/>
              <a:gd name="T30" fmla="*/ 113 w 791"/>
              <a:gd name="T31" fmla="*/ 29 h 196"/>
              <a:gd name="T32" fmla="*/ 94 w 791"/>
              <a:gd name="T33" fmla="*/ 17 h 196"/>
              <a:gd name="T34" fmla="*/ 141 w 791"/>
              <a:gd name="T35" fmla="*/ 11 h 196"/>
              <a:gd name="T36" fmla="*/ 234 w 791"/>
              <a:gd name="T37" fmla="*/ 12 h 196"/>
              <a:gd name="T38" fmla="*/ 339 w 791"/>
              <a:gd name="T39" fmla="*/ 13 h 196"/>
              <a:gd name="T40" fmla="*/ 414 w 791"/>
              <a:gd name="T41" fmla="*/ 15 h 196"/>
              <a:gd name="T42" fmla="*/ 480 w 791"/>
              <a:gd name="T43" fmla="*/ 10 h 196"/>
              <a:gd name="T44" fmla="*/ 589 w 791"/>
              <a:gd name="T45" fmla="*/ 10 h 196"/>
              <a:gd name="T46" fmla="*/ 675 w 791"/>
              <a:gd name="T47" fmla="*/ 10 h 196"/>
              <a:gd name="T48" fmla="*/ 693 w 791"/>
              <a:gd name="T49" fmla="*/ 39 h 196"/>
              <a:gd name="T50" fmla="*/ 747 w 791"/>
              <a:gd name="T51" fmla="*/ 79 h 196"/>
              <a:gd name="T52" fmla="*/ 783 w 791"/>
              <a:gd name="T53" fmla="*/ 124 h 196"/>
              <a:gd name="T54" fmla="*/ 790 w 791"/>
              <a:gd name="T55" fmla="*/ 156 h 196"/>
              <a:gd name="T56" fmla="*/ 772 w 791"/>
              <a:gd name="T57" fmla="*/ 172 h 196"/>
              <a:gd name="T58" fmla="*/ 598 w 791"/>
              <a:gd name="T59" fmla="*/ 180 h 196"/>
              <a:gd name="T60" fmla="*/ 311 w 791"/>
              <a:gd name="T61" fmla="*/ 140 h 196"/>
              <a:gd name="T62" fmla="*/ 325 w 791"/>
              <a:gd name="T63" fmla="*/ 135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1" h="196">
                <a:moveTo>
                  <a:pt x="590" y="185"/>
                </a:moveTo>
                <a:cubicBezTo>
                  <a:pt x="579" y="175"/>
                  <a:pt x="566" y="167"/>
                  <a:pt x="550" y="170"/>
                </a:cubicBezTo>
                <a:cubicBezTo>
                  <a:pt x="546" y="171"/>
                  <a:pt x="542" y="168"/>
                  <a:pt x="538" y="167"/>
                </a:cubicBezTo>
                <a:cubicBezTo>
                  <a:pt x="537" y="166"/>
                  <a:pt x="537" y="166"/>
                  <a:pt x="537" y="166"/>
                </a:cubicBezTo>
                <a:cubicBezTo>
                  <a:pt x="531" y="163"/>
                  <a:pt x="527" y="160"/>
                  <a:pt x="520" y="160"/>
                </a:cubicBezTo>
                <a:cubicBezTo>
                  <a:pt x="492" y="161"/>
                  <a:pt x="464" y="155"/>
                  <a:pt x="436" y="153"/>
                </a:cubicBezTo>
                <a:cubicBezTo>
                  <a:pt x="409" y="151"/>
                  <a:pt x="382" y="151"/>
                  <a:pt x="356" y="160"/>
                </a:cubicBezTo>
                <a:cubicBezTo>
                  <a:pt x="344" y="163"/>
                  <a:pt x="333" y="164"/>
                  <a:pt x="321" y="162"/>
                </a:cubicBezTo>
                <a:cubicBezTo>
                  <a:pt x="300" y="157"/>
                  <a:pt x="279" y="167"/>
                  <a:pt x="258" y="167"/>
                </a:cubicBezTo>
                <a:cubicBezTo>
                  <a:pt x="254" y="166"/>
                  <a:pt x="251" y="169"/>
                  <a:pt x="247" y="168"/>
                </a:cubicBezTo>
                <a:cubicBezTo>
                  <a:pt x="214" y="162"/>
                  <a:pt x="181" y="175"/>
                  <a:pt x="148" y="176"/>
                </a:cubicBezTo>
                <a:cubicBezTo>
                  <a:pt x="129" y="177"/>
                  <a:pt x="109" y="178"/>
                  <a:pt x="90" y="179"/>
                </a:cubicBezTo>
                <a:cubicBezTo>
                  <a:pt x="77" y="180"/>
                  <a:pt x="66" y="185"/>
                  <a:pt x="54" y="188"/>
                </a:cubicBezTo>
                <a:cubicBezTo>
                  <a:pt x="45" y="191"/>
                  <a:pt x="35" y="196"/>
                  <a:pt x="31" y="181"/>
                </a:cubicBezTo>
                <a:cubicBezTo>
                  <a:pt x="30" y="175"/>
                  <a:pt x="26" y="177"/>
                  <a:pt x="23" y="179"/>
                </a:cubicBezTo>
                <a:cubicBezTo>
                  <a:pt x="11" y="184"/>
                  <a:pt x="6" y="181"/>
                  <a:pt x="7" y="168"/>
                </a:cubicBezTo>
                <a:cubicBezTo>
                  <a:pt x="8" y="162"/>
                  <a:pt x="0" y="160"/>
                  <a:pt x="2" y="152"/>
                </a:cubicBezTo>
                <a:cubicBezTo>
                  <a:pt x="9" y="149"/>
                  <a:pt x="21" y="154"/>
                  <a:pt x="25" y="141"/>
                </a:cubicBezTo>
                <a:cubicBezTo>
                  <a:pt x="19" y="135"/>
                  <a:pt x="13" y="127"/>
                  <a:pt x="17" y="116"/>
                </a:cubicBezTo>
                <a:cubicBezTo>
                  <a:pt x="18" y="110"/>
                  <a:pt x="12" y="108"/>
                  <a:pt x="10" y="103"/>
                </a:cubicBezTo>
                <a:cubicBezTo>
                  <a:pt x="7" y="95"/>
                  <a:pt x="0" y="88"/>
                  <a:pt x="8" y="79"/>
                </a:cubicBezTo>
                <a:cubicBezTo>
                  <a:pt x="11" y="76"/>
                  <a:pt x="9" y="72"/>
                  <a:pt x="7" y="69"/>
                </a:cubicBezTo>
                <a:cubicBezTo>
                  <a:pt x="1" y="61"/>
                  <a:pt x="1" y="58"/>
                  <a:pt x="12" y="61"/>
                </a:cubicBezTo>
                <a:cubicBezTo>
                  <a:pt x="16" y="62"/>
                  <a:pt x="15" y="58"/>
                  <a:pt x="15" y="55"/>
                </a:cubicBezTo>
                <a:cubicBezTo>
                  <a:pt x="16" y="50"/>
                  <a:pt x="12" y="46"/>
                  <a:pt x="10" y="41"/>
                </a:cubicBezTo>
                <a:cubicBezTo>
                  <a:pt x="5" y="28"/>
                  <a:pt x="11" y="22"/>
                  <a:pt x="26" y="22"/>
                </a:cubicBezTo>
                <a:cubicBezTo>
                  <a:pt x="33" y="23"/>
                  <a:pt x="41" y="20"/>
                  <a:pt x="47" y="16"/>
                </a:cubicBezTo>
                <a:cubicBezTo>
                  <a:pt x="56" y="11"/>
                  <a:pt x="64" y="16"/>
                  <a:pt x="72" y="15"/>
                </a:cubicBezTo>
                <a:cubicBezTo>
                  <a:pt x="73" y="15"/>
                  <a:pt x="76" y="16"/>
                  <a:pt x="76" y="17"/>
                </a:cubicBezTo>
                <a:cubicBezTo>
                  <a:pt x="77" y="38"/>
                  <a:pt x="88" y="21"/>
                  <a:pt x="95" y="22"/>
                </a:cubicBezTo>
                <a:cubicBezTo>
                  <a:pt x="94" y="25"/>
                  <a:pt x="92" y="29"/>
                  <a:pt x="94" y="30"/>
                </a:cubicBezTo>
                <a:cubicBezTo>
                  <a:pt x="99" y="31"/>
                  <a:pt x="106" y="34"/>
                  <a:pt x="113" y="29"/>
                </a:cubicBezTo>
                <a:cubicBezTo>
                  <a:pt x="107" y="23"/>
                  <a:pt x="100" y="26"/>
                  <a:pt x="94" y="22"/>
                </a:cubicBezTo>
                <a:cubicBezTo>
                  <a:pt x="93" y="21"/>
                  <a:pt x="92" y="17"/>
                  <a:pt x="94" y="17"/>
                </a:cubicBezTo>
                <a:cubicBezTo>
                  <a:pt x="103" y="18"/>
                  <a:pt x="113" y="24"/>
                  <a:pt x="116" y="9"/>
                </a:cubicBezTo>
                <a:cubicBezTo>
                  <a:pt x="125" y="10"/>
                  <a:pt x="134" y="9"/>
                  <a:pt x="141" y="11"/>
                </a:cubicBezTo>
                <a:cubicBezTo>
                  <a:pt x="146" y="12"/>
                  <a:pt x="151" y="15"/>
                  <a:pt x="156" y="14"/>
                </a:cubicBezTo>
                <a:cubicBezTo>
                  <a:pt x="182" y="11"/>
                  <a:pt x="208" y="20"/>
                  <a:pt x="234" y="12"/>
                </a:cubicBezTo>
                <a:cubicBezTo>
                  <a:pt x="240" y="10"/>
                  <a:pt x="248" y="11"/>
                  <a:pt x="254" y="12"/>
                </a:cubicBezTo>
                <a:cubicBezTo>
                  <a:pt x="282" y="17"/>
                  <a:pt x="311" y="12"/>
                  <a:pt x="339" y="13"/>
                </a:cubicBezTo>
                <a:cubicBezTo>
                  <a:pt x="360" y="13"/>
                  <a:pt x="381" y="14"/>
                  <a:pt x="401" y="15"/>
                </a:cubicBezTo>
                <a:cubicBezTo>
                  <a:pt x="406" y="15"/>
                  <a:pt x="410" y="16"/>
                  <a:pt x="414" y="15"/>
                </a:cubicBezTo>
                <a:cubicBezTo>
                  <a:pt x="427" y="10"/>
                  <a:pt x="441" y="10"/>
                  <a:pt x="455" y="12"/>
                </a:cubicBezTo>
                <a:cubicBezTo>
                  <a:pt x="462" y="13"/>
                  <a:pt x="471" y="15"/>
                  <a:pt x="480" y="10"/>
                </a:cubicBezTo>
                <a:cubicBezTo>
                  <a:pt x="489" y="4"/>
                  <a:pt x="501" y="7"/>
                  <a:pt x="512" y="8"/>
                </a:cubicBezTo>
                <a:cubicBezTo>
                  <a:pt x="538" y="10"/>
                  <a:pt x="563" y="11"/>
                  <a:pt x="589" y="10"/>
                </a:cubicBezTo>
                <a:cubicBezTo>
                  <a:pt x="600" y="10"/>
                  <a:pt x="611" y="8"/>
                  <a:pt x="621" y="5"/>
                </a:cubicBezTo>
                <a:cubicBezTo>
                  <a:pt x="640" y="0"/>
                  <a:pt x="657" y="7"/>
                  <a:pt x="675" y="10"/>
                </a:cubicBezTo>
                <a:cubicBezTo>
                  <a:pt x="680" y="11"/>
                  <a:pt x="683" y="17"/>
                  <a:pt x="686" y="23"/>
                </a:cubicBezTo>
                <a:cubicBezTo>
                  <a:pt x="689" y="28"/>
                  <a:pt x="692" y="33"/>
                  <a:pt x="693" y="39"/>
                </a:cubicBezTo>
                <a:cubicBezTo>
                  <a:pt x="698" y="63"/>
                  <a:pt x="712" y="77"/>
                  <a:pt x="738" y="76"/>
                </a:cubicBezTo>
                <a:cubicBezTo>
                  <a:pt x="741" y="76"/>
                  <a:pt x="744" y="79"/>
                  <a:pt x="747" y="79"/>
                </a:cubicBezTo>
                <a:cubicBezTo>
                  <a:pt x="760" y="78"/>
                  <a:pt x="764" y="86"/>
                  <a:pt x="766" y="97"/>
                </a:cubicBezTo>
                <a:cubicBezTo>
                  <a:pt x="767" y="109"/>
                  <a:pt x="766" y="122"/>
                  <a:pt x="783" y="124"/>
                </a:cubicBezTo>
                <a:cubicBezTo>
                  <a:pt x="786" y="125"/>
                  <a:pt x="786" y="127"/>
                  <a:pt x="786" y="129"/>
                </a:cubicBezTo>
                <a:cubicBezTo>
                  <a:pt x="787" y="138"/>
                  <a:pt x="784" y="148"/>
                  <a:pt x="790" y="156"/>
                </a:cubicBezTo>
                <a:cubicBezTo>
                  <a:pt x="791" y="159"/>
                  <a:pt x="789" y="163"/>
                  <a:pt x="785" y="164"/>
                </a:cubicBezTo>
                <a:cubicBezTo>
                  <a:pt x="780" y="167"/>
                  <a:pt x="775" y="169"/>
                  <a:pt x="772" y="172"/>
                </a:cubicBezTo>
                <a:cubicBezTo>
                  <a:pt x="759" y="189"/>
                  <a:pt x="740" y="189"/>
                  <a:pt x="722" y="188"/>
                </a:cubicBezTo>
                <a:cubicBezTo>
                  <a:pt x="681" y="187"/>
                  <a:pt x="639" y="189"/>
                  <a:pt x="598" y="180"/>
                </a:cubicBezTo>
                <a:cubicBezTo>
                  <a:pt x="594" y="179"/>
                  <a:pt x="590" y="180"/>
                  <a:pt x="590" y="185"/>
                </a:cubicBezTo>
                <a:close/>
                <a:moveTo>
                  <a:pt x="311" y="140"/>
                </a:moveTo>
                <a:cubicBezTo>
                  <a:pt x="313" y="143"/>
                  <a:pt x="316" y="143"/>
                  <a:pt x="319" y="142"/>
                </a:cubicBezTo>
                <a:cubicBezTo>
                  <a:pt x="322" y="141"/>
                  <a:pt x="325" y="139"/>
                  <a:pt x="325" y="135"/>
                </a:cubicBezTo>
                <a:cubicBezTo>
                  <a:pt x="319" y="135"/>
                  <a:pt x="315" y="137"/>
                  <a:pt x="311" y="140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 flipH="1">
            <a:off x="-1078031" y="2251770"/>
            <a:ext cx="11781323" cy="3712901"/>
          </a:xfrm>
          <a:custGeom>
            <a:avLst/>
            <a:gdLst>
              <a:gd name="T0" fmla="*/ 593 w 633"/>
              <a:gd name="T1" fmla="*/ 160 h 197"/>
              <a:gd name="T2" fmla="*/ 587 w 633"/>
              <a:gd name="T3" fmla="*/ 190 h 197"/>
              <a:gd name="T4" fmla="*/ 582 w 633"/>
              <a:gd name="T5" fmla="*/ 193 h 197"/>
              <a:gd name="T6" fmla="*/ 530 w 633"/>
              <a:gd name="T7" fmla="*/ 194 h 197"/>
              <a:gd name="T8" fmla="*/ 420 w 633"/>
              <a:gd name="T9" fmla="*/ 194 h 197"/>
              <a:gd name="T10" fmla="*/ 369 w 633"/>
              <a:gd name="T11" fmla="*/ 196 h 197"/>
              <a:gd name="T12" fmla="*/ 342 w 633"/>
              <a:gd name="T13" fmla="*/ 191 h 197"/>
              <a:gd name="T14" fmla="*/ 321 w 633"/>
              <a:gd name="T15" fmla="*/ 187 h 197"/>
              <a:gd name="T16" fmla="*/ 271 w 633"/>
              <a:gd name="T17" fmla="*/ 179 h 197"/>
              <a:gd name="T18" fmla="*/ 227 w 633"/>
              <a:gd name="T19" fmla="*/ 171 h 197"/>
              <a:gd name="T20" fmla="*/ 216 w 633"/>
              <a:gd name="T21" fmla="*/ 171 h 197"/>
              <a:gd name="T22" fmla="*/ 181 w 633"/>
              <a:gd name="T23" fmla="*/ 168 h 197"/>
              <a:gd name="T24" fmla="*/ 79 w 633"/>
              <a:gd name="T25" fmla="*/ 160 h 197"/>
              <a:gd name="T26" fmla="*/ 14 w 633"/>
              <a:gd name="T27" fmla="*/ 141 h 197"/>
              <a:gd name="T28" fmla="*/ 4 w 633"/>
              <a:gd name="T29" fmla="*/ 123 h 197"/>
              <a:gd name="T30" fmla="*/ 23 w 633"/>
              <a:gd name="T31" fmla="*/ 110 h 197"/>
              <a:gd name="T32" fmla="*/ 33 w 633"/>
              <a:gd name="T33" fmla="*/ 100 h 197"/>
              <a:gd name="T34" fmla="*/ 45 w 633"/>
              <a:gd name="T35" fmla="*/ 0 h 197"/>
              <a:gd name="T36" fmla="*/ 70 w 633"/>
              <a:gd name="T37" fmla="*/ 6 h 197"/>
              <a:gd name="T38" fmla="*/ 102 w 633"/>
              <a:gd name="T39" fmla="*/ 13 h 197"/>
              <a:gd name="T40" fmla="*/ 185 w 633"/>
              <a:gd name="T41" fmla="*/ 17 h 197"/>
              <a:gd name="T42" fmla="*/ 271 w 633"/>
              <a:gd name="T43" fmla="*/ 17 h 197"/>
              <a:gd name="T44" fmla="*/ 331 w 633"/>
              <a:gd name="T45" fmla="*/ 20 h 197"/>
              <a:gd name="T46" fmla="*/ 379 w 633"/>
              <a:gd name="T47" fmla="*/ 18 h 197"/>
              <a:gd name="T48" fmla="*/ 456 w 633"/>
              <a:gd name="T49" fmla="*/ 15 h 197"/>
              <a:gd name="T50" fmla="*/ 520 w 633"/>
              <a:gd name="T51" fmla="*/ 14 h 197"/>
              <a:gd name="T52" fmla="*/ 583 w 633"/>
              <a:gd name="T53" fmla="*/ 16 h 197"/>
              <a:gd name="T54" fmla="*/ 606 w 633"/>
              <a:gd name="T55" fmla="*/ 34 h 197"/>
              <a:gd name="T56" fmla="*/ 629 w 633"/>
              <a:gd name="T57" fmla="*/ 79 h 197"/>
              <a:gd name="T58" fmla="*/ 623 w 633"/>
              <a:gd name="T59" fmla="*/ 96 h 197"/>
              <a:gd name="T60" fmla="*/ 619 w 633"/>
              <a:gd name="T61" fmla="*/ 108 h 197"/>
              <a:gd name="T62" fmla="*/ 617 w 633"/>
              <a:gd name="T63" fmla="*/ 114 h 197"/>
              <a:gd name="T64" fmla="*/ 610 w 633"/>
              <a:gd name="T65" fmla="*/ 162 h 197"/>
              <a:gd name="T66" fmla="*/ 609 w 633"/>
              <a:gd name="T67" fmla="*/ 165 h 197"/>
              <a:gd name="T68" fmla="*/ 593 w 633"/>
              <a:gd name="T69" fmla="*/ 160 h 197"/>
              <a:gd name="T70" fmla="*/ 386 w 633"/>
              <a:gd name="T71" fmla="*/ 176 h 197"/>
              <a:gd name="T72" fmla="*/ 378 w 633"/>
              <a:gd name="T73" fmla="*/ 181 h 197"/>
              <a:gd name="T74" fmla="*/ 383 w 633"/>
              <a:gd name="T75" fmla="*/ 184 h 197"/>
              <a:gd name="T76" fmla="*/ 389 w 633"/>
              <a:gd name="T77" fmla="*/ 180 h 197"/>
              <a:gd name="T78" fmla="*/ 386 w 633"/>
              <a:gd name="T79" fmla="*/ 17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3" h="197">
                <a:moveTo>
                  <a:pt x="593" y="160"/>
                </a:moveTo>
                <a:cubicBezTo>
                  <a:pt x="592" y="170"/>
                  <a:pt x="580" y="177"/>
                  <a:pt x="587" y="190"/>
                </a:cubicBezTo>
                <a:cubicBezTo>
                  <a:pt x="590" y="195"/>
                  <a:pt x="584" y="193"/>
                  <a:pt x="582" y="193"/>
                </a:cubicBezTo>
                <a:cubicBezTo>
                  <a:pt x="565" y="193"/>
                  <a:pt x="547" y="194"/>
                  <a:pt x="530" y="194"/>
                </a:cubicBezTo>
                <a:cubicBezTo>
                  <a:pt x="494" y="193"/>
                  <a:pt x="457" y="192"/>
                  <a:pt x="420" y="194"/>
                </a:cubicBezTo>
                <a:cubicBezTo>
                  <a:pt x="403" y="185"/>
                  <a:pt x="386" y="194"/>
                  <a:pt x="369" y="196"/>
                </a:cubicBezTo>
                <a:cubicBezTo>
                  <a:pt x="360" y="197"/>
                  <a:pt x="347" y="197"/>
                  <a:pt x="342" y="191"/>
                </a:cubicBezTo>
                <a:cubicBezTo>
                  <a:pt x="335" y="183"/>
                  <a:pt x="329" y="186"/>
                  <a:pt x="321" y="187"/>
                </a:cubicBezTo>
                <a:cubicBezTo>
                  <a:pt x="304" y="191"/>
                  <a:pt x="286" y="184"/>
                  <a:pt x="271" y="179"/>
                </a:cubicBezTo>
                <a:cubicBezTo>
                  <a:pt x="246" y="172"/>
                  <a:pt x="247" y="169"/>
                  <a:pt x="227" y="171"/>
                </a:cubicBezTo>
                <a:cubicBezTo>
                  <a:pt x="224" y="171"/>
                  <a:pt x="219" y="173"/>
                  <a:pt x="216" y="171"/>
                </a:cubicBezTo>
                <a:cubicBezTo>
                  <a:pt x="205" y="162"/>
                  <a:pt x="192" y="166"/>
                  <a:pt x="181" y="168"/>
                </a:cubicBezTo>
                <a:cubicBezTo>
                  <a:pt x="146" y="174"/>
                  <a:pt x="113" y="161"/>
                  <a:pt x="79" y="160"/>
                </a:cubicBezTo>
                <a:cubicBezTo>
                  <a:pt x="57" y="159"/>
                  <a:pt x="36" y="148"/>
                  <a:pt x="14" y="141"/>
                </a:cubicBezTo>
                <a:cubicBezTo>
                  <a:pt x="6" y="139"/>
                  <a:pt x="0" y="132"/>
                  <a:pt x="4" y="123"/>
                </a:cubicBezTo>
                <a:cubicBezTo>
                  <a:pt x="8" y="115"/>
                  <a:pt x="9" y="105"/>
                  <a:pt x="23" y="110"/>
                </a:cubicBezTo>
                <a:cubicBezTo>
                  <a:pt x="30" y="113"/>
                  <a:pt x="34" y="111"/>
                  <a:pt x="33" y="100"/>
                </a:cubicBezTo>
                <a:cubicBezTo>
                  <a:pt x="30" y="67"/>
                  <a:pt x="29" y="33"/>
                  <a:pt x="45" y="0"/>
                </a:cubicBezTo>
                <a:cubicBezTo>
                  <a:pt x="53" y="1"/>
                  <a:pt x="61" y="2"/>
                  <a:pt x="70" y="6"/>
                </a:cubicBezTo>
                <a:cubicBezTo>
                  <a:pt x="80" y="11"/>
                  <a:pt x="91" y="14"/>
                  <a:pt x="102" y="13"/>
                </a:cubicBezTo>
                <a:cubicBezTo>
                  <a:pt x="130" y="12"/>
                  <a:pt x="157" y="16"/>
                  <a:pt x="185" y="17"/>
                </a:cubicBezTo>
                <a:cubicBezTo>
                  <a:pt x="214" y="18"/>
                  <a:pt x="242" y="19"/>
                  <a:pt x="271" y="17"/>
                </a:cubicBezTo>
                <a:cubicBezTo>
                  <a:pt x="291" y="15"/>
                  <a:pt x="311" y="23"/>
                  <a:pt x="331" y="20"/>
                </a:cubicBezTo>
                <a:cubicBezTo>
                  <a:pt x="347" y="18"/>
                  <a:pt x="363" y="19"/>
                  <a:pt x="379" y="18"/>
                </a:cubicBezTo>
                <a:cubicBezTo>
                  <a:pt x="404" y="16"/>
                  <a:pt x="430" y="16"/>
                  <a:pt x="456" y="15"/>
                </a:cubicBezTo>
                <a:cubicBezTo>
                  <a:pt x="478" y="15"/>
                  <a:pt x="499" y="16"/>
                  <a:pt x="520" y="14"/>
                </a:cubicBezTo>
                <a:cubicBezTo>
                  <a:pt x="541" y="12"/>
                  <a:pt x="562" y="11"/>
                  <a:pt x="583" y="16"/>
                </a:cubicBezTo>
                <a:cubicBezTo>
                  <a:pt x="594" y="19"/>
                  <a:pt x="602" y="24"/>
                  <a:pt x="606" y="34"/>
                </a:cubicBezTo>
                <a:cubicBezTo>
                  <a:pt x="614" y="49"/>
                  <a:pt x="619" y="65"/>
                  <a:pt x="629" y="79"/>
                </a:cubicBezTo>
                <a:cubicBezTo>
                  <a:pt x="633" y="85"/>
                  <a:pt x="632" y="93"/>
                  <a:pt x="623" y="96"/>
                </a:cubicBezTo>
                <a:cubicBezTo>
                  <a:pt x="616" y="98"/>
                  <a:pt x="612" y="101"/>
                  <a:pt x="619" y="108"/>
                </a:cubicBezTo>
                <a:cubicBezTo>
                  <a:pt x="620" y="110"/>
                  <a:pt x="619" y="112"/>
                  <a:pt x="617" y="114"/>
                </a:cubicBezTo>
                <a:cubicBezTo>
                  <a:pt x="605" y="128"/>
                  <a:pt x="603" y="144"/>
                  <a:pt x="610" y="162"/>
                </a:cubicBezTo>
                <a:cubicBezTo>
                  <a:pt x="611" y="163"/>
                  <a:pt x="609" y="164"/>
                  <a:pt x="609" y="165"/>
                </a:cubicBezTo>
                <a:cubicBezTo>
                  <a:pt x="601" y="170"/>
                  <a:pt x="601" y="158"/>
                  <a:pt x="593" y="160"/>
                </a:cubicBezTo>
                <a:close/>
                <a:moveTo>
                  <a:pt x="386" y="176"/>
                </a:moveTo>
                <a:cubicBezTo>
                  <a:pt x="383" y="177"/>
                  <a:pt x="378" y="176"/>
                  <a:pt x="378" y="181"/>
                </a:cubicBezTo>
                <a:cubicBezTo>
                  <a:pt x="378" y="184"/>
                  <a:pt x="380" y="184"/>
                  <a:pt x="383" y="184"/>
                </a:cubicBezTo>
                <a:cubicBezTo>
                  <a:pt x="385" y="184"/>
                  <a:pt x="389" y="184"/>
                  <a:pt x="389" y="180"/>
                </a:cubicBezTo>
                <a:cubicBezTo>
                  <a:pt x="389" y="178"/>
                  <a:pt x="389" y="176"/>
                  <a:pt x="386" y="176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PA_文本框 2"/>
          <p:cNvSpPr txBox="1"/>
          <p:nvPr>
            <p:custDataLst>
              <p:tags r:id="rId1"/>
            </p:custDataLst>
          </p:nvPr>
        </p:nvSpPr>
        <p:spPr>
          <a:xfrm>
            <a:off x="336961" y="1990271"/>
            <a:ext cx="11820148" cy="29446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en-US" altLang="zh-CN" sz="16600" b="0" dirty="0">
                <a:solidFill>
                  <a:schemeClr val="bg1">
                    <a:alpha val="1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SQL</a:t>
            </a:r>
            <a:endParaRPr lang="en-US" sz="16600" b="0" dirty="0">
              <a:solidFill>
                <a:schemeClr val="bg1">
                  <a:alpha val="1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75202" y="3981804"/>
            <a:ext cx="731971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潘乐怡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2020012374</a:t>
            </a:r>
            <a:b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徐浩博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2020010108</a:t>
            </a:r>
            <a:b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和嘉晅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2019010297</a:t>
            </a:r>
          </a:p>
        </p:txBody>
      </p:sp>
      <p:sp>
        <p:nvSpPr>
          <p:cNvPr id="22" name="PA_文本框 2"/>
          <p:cNvSpPr txBox="1"/>
          <p:nvPr>
            <p:custDataLst>
              <p:tags r:id="rId2"/>
            </p:custDataLst>
          </p:nvPr>
        </p:nvSpPr>
        <p:spPr>
          <a:xfrm>
            <a:off x="2342145" y="2578155"/>
            <a:ext cx="7501083" cy="13125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7200" b="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数据库大作业展示</a:t>
            </a:r>
            <a:endParaRPr lang="en-US" sz="7200" b="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56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801768" y="1133025"/>
            <a:ext cx="261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of Advanced functions</a:t>
            </a:r>
          </a:p>
        </p:txBody>
      </p:sp>
      <p:sp>
        <p:nvSpPr>
          <p:cNvPr id="34" name="PA_文本框 2"/>
          <p:cNvSpPr txBox="1"/>
          <p:nvPr>
            <p:custDataLst>
              <p:tags r:id="rId1"/>
            </p:custDataLst>
          </p:nvPr>
        </p:nvSpPr>
        <p:spPr>
          <a:xfrm>
            <a:off x="3692814" y="644662"/>
            <a:ext cx="506583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特色功能、进阶功能展示（</a:t>
            </a:r>
            <a:r>
              <a:rPr lang="en-US" altLang="zh-CN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3599" y="2630078"/>
            <a:ext cx="2940050" cy="1075231"/>
            <a:chOff x="453599" y="401409"/>
            <a:chExt cx="2745825" cy="985249"/>
          </a:xfrm>
        </p:grpSpPr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3027600" y="678610"/>
              <a:ext cx="171824" cy="4295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53599" y="401409"/>
              <a:ext cx="2345630" cy="985249"/>
              <a:chOff x="748228" y="4190444"/>
              <a:chExt cx="2345630" cy="985249"/>
            </a:xfrm>
          </p:grpSpPr>
          <p:sp>
            <p:nvSpPr>
              <p:cNvPr id="39" name="Round Same Side Corner Rectangle 98"/>
              <p:cNvSpPr/>
              <p:nvPr/>
            </p:nvSpPr>
            <p:spPr>
              <a:xfrm rot="16200000">
                <a:off x="1400405" y="3538267"/>
                <a:ext cx="985249" cy="22896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Oval 99"/>
              <p:cNvSpPr/>
              <p:nvPr/>
            </p:nvSpPr>
            <p:spPr>
              <a:xfrm>
                <a:off x="854665" y="4283981"/>
                <a:ext cx="798177" cy="798177"/>
              </a:xfrm>
              <a:prstGeom prst="ellipse">
                <a:avLst/>
              </a:prstGeom>
              <a:solidFill>
                <a:srgbClr val="485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Inhaltsplatzhalter 4"/>
              <p:cNvSpPr txBox="1">
                <a:spLocks/>
              </p:cNvSpPr>
              <p:nvPr/>
            </p:nvSpPr>
            <p:spPr>
              <a:xfrm>
                <a:off x="1577499" y="4548187"/>
                <a:ext cx="1516359" cy="30777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CN" sz="2000" b="1" dirty="0">
                    <a:solidFill>
                      <a:srgbClr val="485B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checkpoint</a:t>
                </a:r>
                <a:endParaRPr lang="en-US" sz="1600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placeholder_286118"/>
            <p:cNvSpPr>
              <a:spLocks noChangeAspect="1"/>
            </p:cNvSpPr>
            <p:nvPr/>
          </p:nvSpPr>
          <p:spPr bwMode="auto">
            <a:xfrm>
              <a:off x="784906" y="658161"/>
              <a:ext cx="348436" cy="408768"/>
            </a:xfrm>
            <a:custGeom>
              <a:avLst/>
              <a:gdLst>
                <a:gd name="T0" fmla="*/ 4448 w 5811"/>
                <a:gd name="T1" fmla="*/ 4374 h 6827"/>
                <a:gd name="T2" fmla="*/ 4640 w 5811"/>
                <a:gd name="T3" fmla="*/ 4074 h 6827"/>
                <a:gd name="T4" fmla="*/ 5160 w 5811"/>
                <a:gd name="T5" fmla="*/ 2255 h 6827"/>
                <a:gd name="T6" fmla="*/ 2905 w 5811"/>
                <a:gd name="T7" fmla="*/ 0 h 6827"/>
                <a:gd name="T8" fmla="*/ 650 w 5811"/>
                <a:gd name="T9" fmla="*/ 2255 h 6827"/>
                <a:gd name="T10" fmla="*/ 1363 w 5811"/>
                <a:gd name="T11" fmla="*/ 4373 h 6827"/>
                <a:gd name="T12" fmla="*/ 0 w 5811"/>
                <a:gd name="T13" fmla="*/ 5506 h 6827"/>
                <a:gd name="T14" fmla="*/ 939 w 5811"/>
                <a:gd name="T15" fmla="*/ 6498 h 6827"/>
                <a:gd name="T16" fmla="*/ 2905 w 5811"/>
                <a:gd name="T17" fmla="*/ 6827 h 6827"/>
                <a:gd name="T18" fmla="*/ 4871 w 5811"/>
                <a:gd name="T19" fmla="*/ 6498 h 6827"/>
                <a:gd name="T20" fmla="*/ 5811 w 5811"/>
                <a:gd name="T21" fmla="*/ 5506 h 6827"/>
                <a:gd name="T22" fmla="*/ 4448 w 5811"/>
                <a:gd name="T23" fmla="*/ 4374 h 6827"/>
                <a:gd name="T24" fmla="*/ 2905 w 5811"/>
                <a:gd name="T25" fmla="*/ 1551 h 6827"/>
                <a:gd name="T26" fmla="*/ 3610 w 5811"/>
                <a:gd name="T27" fmla="*/ 2255 h 6827"/>
                <a:gd name="T28" fmla="*/ 2905 w 5811"/>
                <a:gd name="T29" fmla="*/ 2960 h 6827"/>
                <a:gd name="T30" fmla="*/ 2201 w 5811"/>
                <a:gd name="T31" fmla="*/ 2255 h 6827"/>
                <a:gd name="T32" fmla="*/ 2905 w 5811"/>
                <a:gd name="T33" fmla="*/ 1551 h 6827"/>
                <a:gd name="T34" fmla="*/ 4675 w 5811"/>
                <a:gd name="T35" fmla="*/ 6008 h 6827"/>
                <a:gd name="T36" fmla="*/ 2905 w 5811"/>
                <a:gd name="T37" fmla="*/ 6298 h 6827"/>
                <a:gd name="T38" fmla="*/ 1136 w 5811"/>
                <a:gd name="T39" fmla="*/ 6008 h 6827"/>
                <a:gd name="T40" fmla="*/ 528 w 5811"/>
                <a:gd name="T41" fmla="*/ 5506 h 6827"/>
                <a:gd name="T42" fmla="*/ 1719 w 5811"/>
                <a:gd name="T43" fmla="*/ 4831 h 6827"/>
                <a:gd name="T44" fmla="*/ 2761 w 5811"/>
                <a:gd name="T45" fmla="*/ 5768 h 6827"/>
                <a:gd name="T46" fmla="*/ 2905 w 5811"/>
                <a:gd name="T47" fmla="*/ 5812 h 6827"/>
                <a:gd name="T48" fmla="*/ 3050 w 5811"/>
                <a:gd name="T49" fmla="*/ 5768 h 6827"/>
                <a:gd name="T50" fmla="*/ 3666 w 5811"/>
                <a:gd name="T51" fmla="*/ 5270 h 6827"/>
                <a:gd name="T52" fmla="*/ 4092 w 5811"/>
                <a:gd name="T53" fmla="*/ 4831 h 6827"/>
                <a:gd name="T54" fmla="*/ 5283 w 5811"/>
                <a:gd name="T55" fmla="*/ 5506 h 6827"/>
                <a:gd name="T56" fmla="*/ 4675 w 5811"/>
                <a:gd name="T57" fmla="*/ 600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11" h="6827">
                  <a:moveTo>
                    <a:pt x="4448" y="4374"/>
                  </a:moveTo>
                  <a:cubicBezTo>
                    <a:pt x="4517" y="4275"/>
                    <a:pt x="4581" y="4175"/>
                    <a:pt x="4640" y="4074"/>
                  </a:cubicBezTo>
                  <a:cubicBezTo>
                    <a:pt x="4985" y="3483"/>
                    <a:pt x="5160" y="2871"/>
                    <a:pt x="5160" y="2255"/>
                  </a:cubicBezTo>
                  <a:cubicBezTo>
                    <a:pt x="5160" y="1012"/>
                    <a:pt x="4149" y="0"/>
                    <a:pt x="2905" y="0"/>
                  </a:cubicBezTo>
                  <a:cubicBezTo>
                    <a:pt x="1662" y="0"/>
                    <a:pt x="650" y="1012"/>
                    <a:pt x="650" y="2255"/>
                  </a:cubicBezTo>
                  <a:cubicBezTo>
                    <a:pt x="650" y="2973"/>
                    <a:pt x="895" y="3696"/>
                    <a:pt x="1363" y="4373"/>
                  </a:cubicBezTo>
                  <a:cubicBezTo>
                    <a:pt x="501" y="4604"/>
                    <a:pt x="0" y="5014"/>
                    <a:pt x="0" y="5506"/>
                  </a:cubicBezTo>
                  <a:cubicBezTo>
                    <a:pt x="0" y="5903"/>
                    <a:pt x="333" y="6256"/>
                    <a:pt x="939" y="6498"/>
                  </a:cubicBezTo>
                  <a:cubicBezTo>
                    <a:pt x="1469" y="6710"/>
                    <a:pt x="2167" y="6827"/>
                    <a:pt x="2905" y="6827"/>
                  </a:cubicBezTo>
                  <a:cubicBezTo>
                    <a:pt x="3644" y="6827"/>
                    <a:pt x="4342" y="6710"/>
                    <a:pt x="4871" y="6498"/>
                  </a:cubicBezTo>
                  <a:cubicBezTo>
                    <a:pt x="5477" y="6256"/>
                    <a:pt x="5811" y="5903"/>
                    <a:pt x="5811" y="5506"/>
                  </a:cubicBezTo>
                  <a:cubicBezTo>
                    <a:pt x="5811" y="5014"/>
                    <a:pt x="5310" y="4604"/>
                    <a:pt x="4448" y="4374"/>
                  </a:cubicBezTo>
                  <a:close/>
                  <a:moveTo>
                    <a:pt x="2905" y="1551"/>
                  </a:moveTo>
                  <a:cubicBezTo>
                    <a:pt x="3294" y="1551"/>
                    <a:pt x="3610" y="1866"/>
                    <a:pt x="3610" y="2255"/>
                  </a:cubicBezTo>
                  <a:cubicBezTo>
                    <a:pt x="3610" y="2644"/>
                    <a:pt x="3294" y="2960"/>
                    <a:pt x="2905" y="2960"/>
                  </a:cubicBezTo>
                  <a:cubicBezTo>
                    <a:pt x="2516" y="2960"/>
                    <a:pt x="2201" y="2644"/>
                    <a:pt x="2201" y="2255"/>
                  </a:cubicBezTo>
                  <a:cubicBezTo>
                    <a:pt x="2201" y="1866"/>
                    <a:pt x="2516" y="1551"/>
                    <a:pt x="2905" y="1551"/>
                  </a:cubicBezTo>
                  <a:close/>
                  <a:moveTo>
                    <a:pt x="4675" y="6008"/>
                  </a:moveTo>
                  <a:cubicBezTo>
                    <a:pt x="4207" y="6195"/>
                    <a:pt x="3578" y="6298"/>
                    <a:pt x="2905" y="6298"/>
                  </a:cubicBezTo>
                  <a:cubicBezTo>
                    <a:pt x="2233" y="6298"/>
                    <a:pt x="1604" y="6195"/>
                    <a:pt x="1136" y="6008"/>
                  </a:cubicBezTo>
                  <a:cubicBezTo>
                    <a:pt x="766" y="5860"/>
                    <a:pt x="528" y="5663"/>
                    <a:pt x="528" y="5506"/>
                  </a:cubicBezTo>
                  <a:cubicBezTo>
                    <a:pt x="528" y="5295"/>
                    <a:pt x="944" y="4996"/>
                    <a:pt x="1719" y="4831"/>
                  </a:cubicBezTo>
                  <a:cubicBezTo>
                    <a:pt x="2232" y="5420"/>
                    <a:pt x="2739" y="5754"/>
                    <a:pt x="2761" y="5768"/>
                  </a:cubicBezTo>
                  <a:cubicBezTo>
                    <a:pt x="2805" y="5797"/>
                    <a:pt x="2855" y="5812"/>
                    <a:pt x="2905" y="5812"/>
                  </a:cubicBezTo>
                  <a:cubicBezTo>
                    <a:pt x="2956" y="5812"/>
                    <a:pt x="3006" y="5797"/>
                    <a:pt x="3050" y="5768"/>
                  </a:cubicBezTo>
                  <a:cubicBezTo>
                    <a:pt x="3061" y="5761"/>
                    <a:pt x="3327" y="5586"/>
                    <a:pt x="3666" y="5270"/>
                  </a:cubicBezTo>
                  <a:cubicBezTo>
                    <a:pt x="3819" y="5128"/>
                    <a:pt x="3961" y="4982"/>
                    <a:pt x="4092" y="4831"/>
                  </a:cubicBezTo>
                  <a:cubicBezTo>
                    <a:pt x="4866" y="4997"/>
                    <a:pt x="5283" y="5295"/>
                    <a:pt x="5283" y="5506"/>
                  </a:cubicBezTo>
                  <a:cubicBezTo>
                    <a:pt x="5283" y="5663"/>
                    <a:pt x="5044" y="5860"/>
                    <a:pt x="4675" y="60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391D3D1-4B9B-B793-F064-B58655DFA40D}"/>
              </a:ext>
            </a:extLst>
          </p:cNvPr>
          <p:cNvSpPr txBox="1"/>
          <p:nvPr/>
        </p:nvSpPr>
        <p:spPr>
          <a:xfrm>
            <a:off x="3883736" y="1898722"/>
            <a:ext cx="7221039" cy="420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单一事务的checkpoint API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时，在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中记录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并且将缓存池中的数据全部写入磁盘文件，并将磁盘文件进行快照备份；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重启恢复时，从 </a:t>
            </a:r>
            <a:r>
              <a:rPr lang="fr-FR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中最后一个 </a:t>
            </a:r>
            <a:r>
              <a:rPr lang="fr-FR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行之后，对最后一次</a:t>
            </a:r>
            <a:r>
              <a:rPr lang="fr-FR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数据备份文件进行操作即可；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在实际应用中，可以考虑采用定期调用或者关闭数据库时调用 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checkpoint API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的方法，这样可以有效提高重启恢复的速度。</a:t>
            </a:r>
            <a:r>
              <a:rPr lang="zh-CN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834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6259"/>
            <a:ext cx="12192000" cy="3429000"/>
          </a:xfrm>
          <a:prstGeom prst="rect">
            <a:avLst/>
          </a:prstGeom>
          <a:solidFill>
            <a:srgbClr val="BBC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2409630" y="1268557"/>
            <a:ext cx="12461404" cy="3119248"/>
          </a:xfrm>
          <a:custGeom>
            <a:avLst/>
            <a:gdLst>
              <a:gd name="T0" fmla="*/ 550 w 791"/>
              <a:gd name="T1" fmla="*/ 170 h 196"/>
              <a:gd name="T2" fmla="*/ 537 w 791"/>
              <a:gd name="T3" fmla="*/ 166 h 196"/>
              <a:gd name="T4" fmla="*/ 436 w 791"/>
              <a:gd name="T5" fmla="*/ 153 h 196"/>
              <a:gd name="T6" fmla="*/ 321 w 791"/>
              <a:gd name="T7" fmla="*/ 162 h 196"/>
              <a:gd name="T8" fmla="*/ 247 w 791"/>
              <a:gd name="T9" fmla="*/ 168 h 196"/>
              <a:gd name="T10" fmla="*/ 90 w 791"/>
              <a:gd name="T11" fmla="*/ 179 h 196"/>
              <a:gd name="T12" fmla="*/ 31 w 791"/>
              <a:gd name="T13" fmla="*/ 181 h 196"/>
              <a:gd name="T14" fmla="*/ 7 w 791"/>
              <a:gd name="T15" fmla="*/ 168 h 196"/>
              <a:gd name="T16" fmla="*/ 25 w 791"/>
              <a:gd name="T17" fmla="*/ 141 h 196"/>
              <a:gd name="T18" fmla="*/ 10 w 791"/>
              <a:gd name="T19" fmla="*/ 103 h 196"/>
              <a:gd name="T20" fmla="*/ 7 w 791"/>
              <a:gd name="T21" fmla="*/ 69 h 196"/>
              <a:gd name="T22" fmla="*/ 15 w 791"/>
              <a:gd name="T23" fmla="*/ 55 h 196"/>
              <a:gd name="T24" fmla="*/ 26 w 791"/>
              <a:gd name="T25" fmla="*/ 22 h 196"/>
              <a:gd name="T26" fmla="*/ 72 w 791"/>
              <a:gd name="T27" fmla="*/ 15 h 196"/>
              <a:gd name="T28" fmla="*/ 95 w 791"/>
              <a:gd name="T29" fmla="*/ 22 h 196"/>
              <a:gd name="T30" fmla="*/ 113 w 791"/>
              <a:gd name="T31" fmla="*/ 29 h 196"/>
              <a:gd name="T32" fmla="*/ 94 w 791"/>
              <a:gd name="T33" fmla="*/ 17 h 196"/>
              <a:gd name="T34" fmla="*/ 141 w 791"/>
              <a:gd name="T35" fmla="*/ 11 h 196"/>
              <a:gd name="T36" fmla="*/ 234 w 791"/>
              <a:gd name="T37" fmla="*/ 12 h 196"/>
              <a:gd name="T38" fmla="*/ 339 w 791"/>
              <a:gd name="T39" fmla="*/ 13 h 196"/>
              <a:gd name="T40" fmla="*/ 414 w 791"/>
              <a:gd name="T41" fmla="*/ 15 h 196"/>
              <a:gd name="T42" fmla="*/ 480 w 791"/>
              <a:gd name="T43" fmla="*/ 10 h 196"/>
              <a:gd name="T44" fmla="*/ 589 w 791"/>
              <a:gd name="T45" fmla="*/ 10 h 196"/>
              <a:gd name="T46" fmla="*/ 675 w 791"/>
              <a:gd name="T47" fmla="*/ 10 h 196"/>
              <a:gd name="T48" fmla="*/ 693 w 791"/>
              <a:gd name="T49" fmla="*/ 39 h 196"/>
              <a:gd name="T50" fmla="*/ 747 w 791"/>
              <a:gd name="T51" fmla="*/ 79 h 196"/>
              <a:gd name="T52" fmla="*/ 783 w 791"/>
              <a:gd name="T53" fmla="*/ 124 h 196"/>
              <a:gd name="T54" fmla="*/ 790 w 791"/>
              <a:gd name="T55" fmla="*/ 156 h 196"/>
              <a:gd name="T56" fmla="*/ 772 w 791"/>
              <a:gd name="T57" fmla="*/ 172 h 196"/>
              <a:gd name="T58" fmla="*/ 598 w 791"/>
              <a:gd name="T59" fmla="*/ 180 h 196"/>
              <a:gd name="T60" fmla="*/ 311 w 791"/>
              <a:gd name="T61" fmla="*/ 140 h 196"/>
              <a:gd name="T62" fmla="*/ 325 w 791"/>
              <a:gd name="T63" fmla="*/ 135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1" h="196">
                <a:moveTo>
                  <a:pt x="590" y="185"/>
                </a:moveTo>
                <a:cubicBezTo>
                  <a:pt x="579" y="175"/>
                  <a:pt x="566" y="167"/>
                  <a:pt x="550" y="170"/>
                </a:cubicBezTo>
                <a:cubicBezTo>
                  <a:pt x="546" y="171"/>
                  <a:pt x="542" y="168"/>
                  <a:pt x="538" y="167"/>
                </a:cubicBezTo>
                <a:cubicBezTo>
                  <a:pt x="537" y="166"/>
                  <a:pt x="537" y="166"/>
                  <a:pt x="537" y="166"/>
                </a:cubicBezTo>
                <a:cubicBezTo>
                  <a:pt x="531" y="163"/>
                  <a:pt x="527" y="160"/>
                  <a:pt x="520" y="160"/>
                </a:cubicBezTo>
                <a:cubicBezTo>
                  <a:pt x="492" y="161"/>
                  <a:pt x="464" y="155"/>
                  <a:pt x="436" y="153"/>
                </a:cubicBezTo>
                <a:cubicBezTo>
                  <a:pt x="409" y="151"/>
                  <a:pt x="382" y="151"/>
                  <a:pt x="356" y="160"/>
                </a:cubicBezTo>
                <a:cubicBezTo>
                  <a:pt x="344" y="163"/>
                  <a:pt x="333" y="164"/>
                  <a:pt x="321" y="162"/>
                </a:cubicBezTo>
                <a:cubicBezTo>
                  <a:pt x="300" y="157"/>
                  <a:pt x="279" y="167"/>
                  <a:pt x="258" y="167"/>
                </a:cubicBezTo>
                <a:cubicBezTo>
                  <a:pt x="254" y="166"/>
                  <a:pt x="251" y="169"/>
                  <a:pt x="247" y="168"/>
                </a:cubicBezTo>
                <a:cubicBezTo>
                  <a:pt x="214" y="162"/>
                  <a:pt x="181" y="175"/>
                  <a:pt x="148" y="176"/>
                </a:cubicBezTo>
                <a:cubicBezTo>
                  <a:pt x="129" y="177"/>
                  <a:pt x="109" y="178"/>
                  <a:pt x="90" y="179"/>
                </a:cubicBezTo>
                <a:cubicBezTo>
                  <a:pt x="77" y="180"/>
                  <a:pt x="66" y="185"/>
                  <a:pt x="54" y="188"/>
                </a:cubicBezTo>
                <a:cubicBezTo>
                  <a:pt x="45" y="191"/>
                  <a:pt x="35" y="196"/>
                  <a:pt x="31" y="181"/>
                </a:cubicBezTo>
                <a:cubicBezTo>
                  <a:pt x="30" y="175"/>
                  <a:pt x="26" y="177"/>
                  <a:pt x="23" y="179"/>
                </a:cubicBezTo>
                <a:cubicBezTo>
                  <a:pt x="11" y="184"/>
                  <a:pt x="6" y="181"/>
                  <a:pt x="7" y="168"/>
                </a:cubicBezTo>
                <a:cubicBezTo>
                  <a:pt x="8" y="162"/>
                  <a:pt x="0" y="160"/>
                  <a:pt x="2" y="152"/>
                </a:cubicBezTo>
                <a:cubicBezTo>
                  <a:pt x="9" y="149"/>
                  <a:pt x="21" y="154"/>
                  <a:pt x="25" y="141"/>
                </a:cubicBezTo>
                <a:cubicBezTo>
                  <a:pt x="19" y="135"/>
                  <a:pt x="13" y="127"/>
                  <a:pt x="17" y="116"/>
                </a:cubicBezTo>
                <a:cubicBezTo>
                  <a:pt x="18" y="110"/>
                  <a:pt x="12" y="108"/>
                  <a:pt x="10" y="103"/>
                </a:cubicBezTo>
                <a:cubicBezTo>
                  <a:pt x="7" y="95"/>
                  <a:pt x="0" y="88"/>
                  <a:pt x="8" y="79"/>
                </a:cubicBezTo>
                <a:cubicBezTo>
                  <a:pt x="11" y="76"/>
                  <a:pt x="9" y="72"/>
                  <a:pt x="7" y="69"/>
                </a:cubicBezTo>
                <a:cubicBezTo>
                  <a:pt x="1" y="61"/>
                  <a:pt x="1" y="58"/>
                  <a:pt x="12" y="61"/>
                </a:cubicBezTo>
                <a:cubicBezTo>
                  <a:pt x="16" y="62"/>
                  <a:pt x="15" y="58"/>
                  <a:pt x="15" y="55"/>
                </a:cubicBezTo>
                <a:cubicBezTo>
                  <a:pt x="16" y="50"/>
                  <a:pt x="12" y="46"/>
                  <a:pt x="10" y="41"/>
                </a:cubicBezTo>
                <a:cubicBezTo>
                  <a:pt x="5" y="28"/>
                  <a:pt x="11" y="22"/>
                  <a:pt x="26" y="22"/>
                </a:cubicBezTo>
                <a:cubicBezTo>
                  <a:pt x="33" y="23"/>
                  <a:pt x="41" y="20"/>
                  <a:pt x="47" y="16"/>
                </a:cubicBezTo>
                <a:cubicBezTo>
                  <a:pt x="56" y="11"/>
                  <a:pt x="64" y="16"/>
                  <a:pt x="72" y="15"/>
                </a:cubicBezTo>
                <a:cubicBezTo>
                  <a:pt x="73" y="15"/>
                  <a:pt x="76" y="16"/>
                  <a:pt x="76" y="17"/>
                </a:cubicBezTo>
                <a:cubicBezTo>
                  <a:pt x="77" y="38"/>
                  <a:pt x="88" y="21"/>
                  <a:pt x="95" y="22"/>
                </a:cubicBezTo>
                <a:cubicBezTo>
                  <a:pt x="94" y="25"/>
                  <a:pt x="92" y="29"/>
                  <a:pt x="94" y="30"/>
                </a:cubicBezTo>
                <a:cubicBezTo>
                  <a:pt x="99" y="31"/>
                  <a:pt x="106" y="34"/>
                  <a:pt x="113" y="29"/>
                </a:cubicBezTo>
                <a:cubicBezTo>
                  <a:pt x="107" y="23"/>
                  <a:pt x="100" y="26"/>
                  <a:pt x="94" y="22"/>
                </a:cubicBezTo>
                <a:cubicBezTo>
                  <a:pt x="93" y="21"/>
                  <a:pt x="92" y="17"/>
                  <a:pt x="94" y="17"/>
                </a:cubicBezTo>
                <a:cubicBezTo>
                  <a:pt x="103" y="18"/>
                  <a:pt x="113" y="24"/>
                  <a:pt x="116" y="9"/>
                </a:cubicBezTo>
                <a:cubicBezTo>
                  <a:pt x="125" y="10"/>
                  <a:pt x="134" y="9"/>
                  <a:pt x="141" y="11"/>
                </a:cubicBezTo>
                <a:cubicBezTo>
                  <a:pt x="146" y="12"/>
                  <a:pt x="151" y="15"/>
                  <a:pt x="156" y="14"/>
                </a:cubicBezTo>
                <a:cubicBezTo>
                  <a:pt x="182" y="11"/>
                  <a:pt x="208" y="20"/>
                  <a:pt x="234" y="12"/>
                </a:cubicBezTo>
                <a:cubicBezTo>
                  <a:pt x="240" y="10"/>
                  <a:pt x="248" y="11"/>
                  <a:pt x="254" y="12"/>
                </a:cubicBezTo>
                <a:cubicBezTo>
                  <a:pt x="282" y="17"/>
                  <a:pt x="311" y="12"/>
                  <a:pt x="339" y="13"/>
                </a:cubicBezTo>
                <a:cubicBezTo>
                  <a:pt x="360" y="13"/>
                  <a:pt x="381" y="14"/>
                  <a:pt x="401" y="15"/>
                </a:cubicBezTo>
                <a:cubicBezTo>
                  <a:pt x="406" y="15"/>
                  <a:pt x="410" y="16"/>
                  <a:pt x="414" y="15"/>
                </a:cubicBezTo>
                <a:cubicBezTo>
                  <a:pt x="427" y="10"/>
                  <a:pt x="441" y="10"/>
                  <a:pt x="455" y="12"/>
                </a:cubicBezTo>
                <a:cubicBezTo>
                  <a:pt x="462" y="13"/>
                  <a:pt x="471" y="15"/>
                  <a:pt x="480" y="10"/>
                </a:cubicBezTo>
                <a:cubicBezTo>
                  <a:pt x="489" y="4"/>
                  <a:pt x="501" y="7"/>
                  <a:pt x="512" y="8"/>
                </a:cubicBezTo>
                <a:cubicBezTo>
                  <a:pt x="538" y="10"/>
                  <a:pt x="563" y="11"/>
                  <a:pt x="589" y="10"/>
                </a:cubicBezTo>
                <a:cubicBezTo>
                  <a:pt x="600" y="10"/>
                  <a:pt x="611" y="8"/>
                  <a:pt x="621" y="5"/>
                </a:cubicBezTo>
                <a:cubicBezTo>
                  <a:pt x="640" y="0"/>
                  <a:pt x="657" y="7"/>
                  <a:pt x="675" y="10"/>
                </a:cubicBezTo>
                <a:cubicBezTo>
                  <a:pt x="680" y="11"/>
                  <a:pt x="683" y="17"/>
                  <a:pt x="686" y="23"/>
                </a:cubicBezTo>
                <a:cubicBezTo>
                  <a:pt x="689" y="28"/>
                  <a:pt x="692" y="33"/>
                  <a:pt x="693" y="39"/>
                </a:cubicBezTo>
                <a:cubicBezTo>
                  <a:pt x="698" y="63"/>
                  <a:pt x="712" y="77"/>
                  <a:pt x="738" y="76"/>
                </a:cubicBezTo>
                <a:cubicBezTo>
                  <a:pt x="741" y="76"/>
                  <a:pt x="744" y="79"/>
                  <a:pt x="747" y="79"/>
                </a:cubicBezTo>
                <a:cubicBezTo>
                  <a:pt x="760" y="78"/>
                  <a:pt x="764" y="86"/>
                  <a:pt x="766" y="97"/>
                </a:cubicBezTo>
                <a:cubicBezTo>
                  <a:pt x="767" y="109"/>
                  <a:pt x="766" y="122"/>
                  <a:pt x="783" y="124"/>
                </a:cubicBezTo>
                <a:cubicBezTo>
                  <a:pt x="786" y="125"/>
                  <a:pt x="786" y="127"/>
                  <a:pt x="786" y="129"/>
                </a:cubicBezTo>
                <a:cubicBezTo>
                  <a:pt x="787" y="138"/>
                  <a:pt x="784" y="148"/>
                  <a:pt x="790" y="156"/>
                </a:cubicBezTo>
                <a:cubicBezTo>
                  <a:pt x="791" y="159"/>
                  <a:pt x="789" y="163"/>
                  <a:pt x="785" y="164"/>
                </a:cubicBezTo>
                <a:cubicBezTo>
                  <a:pt x="780" y="167"/>
                  <a:pt x="775" y="169"/>
                  <a:pt x="772" y="172"/>
                </a:cubicBezTo>
                <a:cubicBezTo>
                  <a:pt x="759" y="189"/>
                  <a:pt x="740" y="189"/>
                  <a:pt x="722" y="188"/>
                </a:cubicBezTo>
                <a:cubicBezTo>
                  <a:pt x="681" y="187"/>
                  <a:pt x="639" y="189"/>
                  <a:pt x="598" y="180"/>
                </a:cubicBezTo>
                <a:cubicBezTo>
                  <a:pt x="594" y="179"/>
                  <a:pt x="590" y="180"/>
                  <a:pt x="590" y="185"/>
                </a:cubicBezTo>
                <a:close/>
                <a:moveTo>
                  <a:pt x="311" y="140"/>
                </a:moveTo>
                <a:cubicBezTo>
                  <a:pt x="313" y="143"/>
                  <a:pt x="316" y="143"/>
                  <a:pt x="319" y="142"/>
                </a:cubicBezTo>
                <a:cubicBezTo>
                  <a:pt x="322" y="141"/>
                  <a:pt x="325" y="139"/>
                  <a:pt x="325" y="135"/>
                </a:cubicBezTo>
                <a:cubicBezTo>
                  <a:pt x="319" y="135"/>
                  <a:pt x="315" y="137"/>
                  <a:pt x="311" y="140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 flipH="1">
            <a:off x="-1078031" y="2251770"/>
            <a:ext cx="11781323" cy="3712901"/>
          </a:xfrm>
          <a:custGeom>
            <a:avLst/>
            <a:gdLst>
              <a:gd name="T0" fmla="*/ 593 w 633"/>
              <a:gd name="T1" fmla="*/ 160 h 197"/>
              <a:gd name="T2" fmla="*/ 587 w 633"/>
              <a:gd name="T3" fmla="*/ 190 h 197"/>
              <a:gd name="T4" fmla="*/ 582 w 633"/>
              <a:gd name="T5" fmla="*/ 193 h 197"/>
              <a:gd name="T6" fmla="*/ 530 w 633"/>
              <a:gd name="T7" fmla="*/ 194 h 197"/>
              <a:gd name="T8" fmla="*/ 420 w 633"/>
              <a:gd name="T9" fmla="*/ 194 h 197"/>
              <a:gd name="T10" fmla="*/ 369 w 633"/>
              <a:gd name="T11" fmla="*/ 196 h 197"/>
              <a:gd name="T12" fmla="*/ 342 w 633"/>
              <a:gd name="T13" fmla="*/ 191 h 197"/>
              <a:gd name="T14" fmla="*/ 321 w 633"/>
              <a:gd name="T15" fmla="*/ 187 h 197"/>
              <a:gd name="T16" fmla="*/ 271 w 633"/>
              <a:gd name="T17" fmla="*/ 179 h 197"/>
              <a:gd name="T18" fmla="*/ 227 w 633"/>
              <a:gd name="T19" fmla="*/ 171 h 197"/>
              <a:gd name="T20" fmla="*/ 216 w 633"/>
              <a:gd name="T21" fmla="*/ 171 h 197"/>
              <a:gd name="T22" fmla="*/ 181 w 633"/>
              <a:gd name="T23" fmla="*/ 168 h 197"/>
              <a:gd name="T24" fmla="*/ 79 w 633"/>
              <a:gd name="T25" fmla="*/ 160 h 197"/>
              <a:gd name="T26" fmla="*/ 14 w 633"/>
              <a:gd name="T27" fmla="*/ 141 h 197"/>
              <a:gd name="T28" fmla="*/ 4 w 633"/>
              <a:gd name="T29" fmla="*/ 123 h 197"/>
              <a:gd name="T30" fmla="*/ 23 w 633"/>
              <a:gd name="T31" fmla="*/ 110 h 197"/>
              <a:gd name="T32" fmla="*/ 33 w 633"/>
              <a:gd name="T33" fmla="*/ 100 h 197"/>
              <a:gd name="T34" fmla="*/ 45 w 633"/>
              <a:gd name="T35" fmla="*/ 0 h 197"/>
              <a:gd name="T36" fmla="*/ 70 w 633"/>
              <a:gd name="T37" fmla="*/ 6 h 197"/>
              <a:gd name="T38" fmla="*/ 102 w 633"/>
              <a:gd name="T39" fmla="*/ 13 h 197"/>
              <a:gd name="T40" fmla="*/ 185 w 633"/>
              <a:gd name="T41" fmla="*/ 17 h 197"/>
              <a:gd name="T42" fmla="*/ 271 w 633"/>
              <a:gd name="T43" fmla="*/ 17 h 197"/>
              <a:gd name="T44" fmla="*/ 331 w 633"/>
              <a:gd name="T45" fmla="*/ 20 h 197"/>
              <a:gd name="T46" fmla="*/ 379 w 633"/>
              <a:gd name="T47" fmla="*/ 18 h 197"/>
              <a:gd name="T48" fmla="*/ 456 w 633"/>
              <a:gd name="T49" fmla="*/ 15 h 197"/>
              <a:gd name="T50" fmla="*/ 520 w 633"/>
              <a:gd name="T51" fmla="*/ 14 h 197"/>
              <a:gd name="T52" fmla="*/ 583 w 633"/>
              <a:gd name="T53" fmla="*/ 16 h 197"/>
              <a:gd name="T54" fmla="*/ 606 w 633"/>
              <a:gd name="T55" fmla="*/ 34 h 197"/>
              <a:gd name="T56" fmla="*/ 629 w 633"/>
              <a:gd name="T57" fmla="*/ 79 h 197"/>
              <a:gd name="T58" fmla="*/ 623 w 633"/>
              <a:gd name="T59" fmla="*/ 96 h 197"/>
              <a:gd name="T60" fmla="*/ 619 w 633"/>
              <a:gd name="T61" fmla="*/ 108 h 197"/>
              <a:gd name="T62" fmla="*/ 617 w 633"/>
              <a:gd name="T63" fmla="*/ 114 h 197"/>
              <a:gd name="T64" fmla="*/ 610 w 633"/>
              <a:gd name="T65" fmla="*/ 162 h 197"/>
              <a:gd name="T66" fmla="*/ 609 w 633"/>
              <a:gd name="T67" fmla="*/ 165 h 197"/>
              <a:gd name="T68" fmla="*/ 593 w 633"/>
              <a:gd name="T69" fmla="*/ 160 h 197"/>
              <a:gd name="T70" fmla="*/ 386 w 633"/>
              <a:gd name="T71" fmla="*/ 176 h 197"/>
              <a:gd name="T72" fmla="*/ 378 w 633"/>
              <a:gd name="T73" fmla="*/ 181 h 197"/>
              <a:gd name="T74" fmla="*/ 383 w 633"/>
              <a:gd name="T75" fmla="*/ 184 h 197"/>
              <a:gd name="T76" fmla="*/ 389 w 633"/>
              <a:gd name="T77" fmla="*/ 180 h 197"/>
              <a:gd name="T78" fmla="*/ 386 w 633"/>
              <a:gd name="T79" fmla="*/ 17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3" h="197">
                <a:moveTo>
                  <a:pt x="593" y="160"/>
                </a:moveTo>
                <a:cubicBezTo>
                  <a:pt x="592" y="170"/>
                  <a:pt x="580" y="177"/>
                  <a:pt x="587" y="190"/>
                </a:cubicBezTo>
                <a:cubicBezTo>
                  <a:pt x="590" y="195"/>
                  <a:pt x="584" y="193"/>
                  <a:pt x="582" y="193"/>
                </a:cubicBezTo>
                <a:cubicBezTo>
                  <a:pt x="565" y="193"/>
                  <a:pt x="547" y="194"/>
                  <a:pt x="530" y="194"/>
                </a:cubicBezTo>
                <a:cubicBezTo>
                  <a:pt x="494" y="193"/>
                  <a:pt x="457" y="192"/>
                  <a:pt x="420" y="194"/>
                </a:cubicBezTo>
                <a:cubicBezTo>
                  <a:pt x="403" y="185"/>
                  <a:pt x="386" y="194"/>
                  <a:pt x="369" y="196"/>
                </a:cubicBezTo>
                <a:cubicBezTo>
                  <a:pt x="360" y="197"/>
                  <a:pt x="347" y="197"/>
                  <a:pt x="342" y="191"/>
                </a:cubicBezTo>
                <a:cubicBezTo>
                  <a:pt x="335" y="183"/>
                  <a:pt x="329" y="186"/>
                  <a:pt x="321" y="187"/>
                </a:cubicBezTo>
                <a:cubicBezTo>
                  <a:pt x="304" y="191"/>
                  <a:pt x="286" y="184"/>
                  <a:pt x="271" y="179"/>
                </a:cubicBezTo>
                <a:cubicBezTo>
                  <a:pt x="246" y="172"/>
                  <a:pt x="247" y="169"/>
                  <a:pt x="227" y="171"/>
                </a:cubicBezTo>
                <a:cubicBezTo>
                  <a:pt x="224" y="171"/>
                  <a:pt x="219" y="173"/>
                  <a:pt x="216" y="171"/>
                </a:cubicBezTo>
                <a:cubicBezTo>
                  <a:pt x="205" y="162"/>
                  <a:pt x="192" y="166"/>
                  <a:pt x="181" y="168"/>
                </a:cubicBezTo>
                <a:cubicBezTo>
                  <a:pt x="146" y="174"/>
                  <a:pt x="113" y="161"/>
                  <a:pt x="79" y="160"/>
                </a:cubicBezTo>
                <a:cubicBezTo>
                  <a:pt x="57" y="159"/>
                  <a:pt x="36" y="148"/>
                  <a:pt x="14" y="141"/>
                </a:cubicBezTo>
                <a:cubicBezTo>
                  <a:pt x="6" y="139"/>
                  <a:pt x="0" y="132"/>
                  <a:pt x="4" y="123"/>
                </a:cubicBezTo>
                <a:cubicBezTo>
                  <a:pt x="8" y="115"/>
                  <a:pt x="9" y="105"/>
                  <a:pt x="23" y="110"/>
                </a:cubicBezTo>
                <a:cubicBezTo>
                  <a:pt x="30" y="113"/>
                  <a:pt x="34" y="111"/>
                  <a:pt x="33" y="100"/>
                </a:cubicBezTo>
                <a:cubicBezTo>
                  <a:pt x="30" y="67"/>
                  <a:pt x="29" y="33"/>
                  <a:pt x="45" y="0"/>
                </a:cubicBezTo>
                <a:cubicBezTo>
                  <a:pt x="53" y="1"/>
                  <a:pt x="61" y="2"/>
                  <a:pt x="70" y="6"/>
                </a:cubicBezTo>
                <a:cubicBezTo>
                  <a:pt x="80" y="11"/>
                  <a:pt x="91" y="14"/>
                  <a:pt x="102" y="13"/>
                </a:cubicBezTo>
                <a:cubicBezTo>
                  <a:pt x="130" y="12"/>
                  <a:pt x="157" y="16"/>
                  <a:pt x="185" y="17"/>
                </a:cubicBezTo>
                <a:cubicBezTo>
                  <a:pt x="214" y="18"/>
                  <a:pt x="242" y="19"/>
                  <a:pt x="271" y="17"/>
                </a:cubicBezTo>
                <a:cubicBezTo>
                  <a:pt x="291" y="15"/>
                  <a:pt x="311" y="23"/>
                  <a:pt x="331" y="20"/>
                </a:cubicBezTo>
                <a:cubicBezTo>
                  <a:pt x="347" y="18"/>
                  <a:pt x="363" y="19"/>
                  <a:pt x="379" y="18"/>
                </a:cubicBezTo>
                <a:cubicBezTo>
                  <a:pt x="404" y="16"/>
                  <a:pt x="430" y="16"/>
                  <a:pt x="456" y="15"/>
                </a:cubicBezTo>
                <a:cubicBezTo>
                  <a:pt x="478" y="15"/>
                  <a:pt x="499" y="16"/>
                  <a:pt x="520" y="14"/>
                </a:cubicBezTo>
                <a:cubicBezTo>
                  <a:pt x="541" y="12"/>
                  <a:pt x="562" y="11"/>
                  <a:pt x="583" y="16"/>
                </a:cubicBezTo>
                <a:cubicBezTo>
                  <a:pt x="594" y="19"/>
                  <a:pt x="602" y="24"/>
                  <a:pt x="606" y="34"/>
                </a:cubicBezTo>
                <a:cubicBezTo>
                  <a:pt x="614" y="49"/>
                  <a:pt x="619" y="65"/>
                  <a:pt x="629" y="79"/>
                </a:cubicBezTo>
                <a:cubicBezTo>
                  <a:pt x="633" y="85"/>
                  <a:pt x="632" y="93"/>
                  <a:pt x="623" y="96"/>
                </a:cubicBezTo>
                <a:cubicBezTo>
                  <a:pt x="616" y="98"/>
                  <a:pt x="612" y="101"/>
                  <a:pt x="619" y="108"/>
                </a:cubicBezTo>
                <a:cubicBezTo>
                  <a:pt x="620" y="110"/>
                  <a:pt x="619" y="112"/>
                  <a:pt x="617" y="114"/>
                </a:cubicBezTo>
                <a:cubicBezTo>
                  <a:pt x="605" y="128"/>
                  <a:pt x="603" y="144"/>
                  <a:pt x="610" y="162"/>
                </a:cubicBezTo>
                <a:cubicBezTo>
                  <a:pt x="611" y="163"/>
                  <a:pt x="609" y="164"/>
                  <a:pt x="609" y="165"/>
                </a:cubicBezTo>
                <a:cubicBezTo>
                  <a:pt x="601" y="170"/>
                  <a:pt x="601" y="158"/>
                  <a:pt x="593" y="160"/>
                </a:cubicBezTo>
                <a:close/>
                <a:moveTo>
                  <a:pt x="386" y="176"/>
                </a:moveTo>
                <a:cubicBezTo>
                  <a:pt x="383" y="177"/>
                  <a:pt x="378" y="176"/>
                  <a:pt x="378" y="181"/>
                </a:cubicBezTo>
                <a:cubicBezTo>
                  <a:pt x="378" y="184"/>
                  <a:pt x="380" y="184"/>
                  <a:pt x="383" y="184"/>
                </a:cubicBezTo>
                <a:cubicBezTo>
                  <a:pt x="385" y="184"/>
                  <a:pt x="389" y="184"/>
                  <a:pt x="389" y="180"/>
                </a:cubicBezTo>
                <a:cubicBezTo>
                  <a:pt x="389" y="178"/>
                  <a:pt x="389" y="176"/>
                  <a:pt x="386" y="176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24313" y="3837370"/>
            <a:ext cx="535093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Division of Responsibilities</a:t>
            </a:r>
          </a:p>
        </p:txBody>
      </p:sp>
      <p:sp>
        <p:nvSpPr>
          <p:cNvPr id="11" name="PA_文本框 2"/>
          <p:cNvSpPr txBox="1"/>
          <p:nvPr>
            <p:custDataLst>
              <p:tags r:id="rId1"/>
            </p:custDataLst>
          </p:nvPr>
        </p:nvSpPr>
        <p:spPr>
          <a:xfrm>
            <a:off x="2362445" y="2730352"/>
            <a:ext cx="7493920" cy="1123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项目分工</a:t>
            </a:r>
            <a:endParaRPr lang="en-US" sz="6000" b="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10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文本框 2"/>
          <p:cNvSpPr txBox="1"/>
          <p:nvPr>
            <p:custDataLst>
              <p:tags r:id="rId1"/>
            </p:custDataLst>
          </p:nvPr>
        </p:nvSpPr>
        <p:spPr>
          <a:xfrm>
            <a:off x="171509" y="4048497"/>
            <a:ext cx="1823954" cy="5598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进阶功能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91260" y="1313111"/>
            <a:ext cx="11855900" cy="2044679"/>
            <a:chOff x="308823" y="1117173"/>
            <a:chExt cx="11855900" cy="2044679"/>
          </a:xfrm>
        </p:grpSpPr>
        <p:grpSp>
          <p:nvGrpSpPr>
            <p:cNvPr id="17" name="组合 16"/>
            <p:cNvGrpSpPr/>
            <p:nvPr/>
          </p:nvGrpSpPr>
          <p:grpSpPr>
            <a:xfrm>
              <a:off x="308823" y="1121297"/>
              <a:ext cx="2264400" cy="2040555"/>
              <a:chOff x="721895" y="2351841"/>
              <a:chExt cx="2512193" cy="204055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721895" y="2351841"/>
                <a:ext cx="2512193" cy="2040555"/>
              </a:xfrm>
              <a:prstGeom prst="rect">
                <a:avLst/>
              </a:prstGeom>
              <a:solidFill>
                <a:srgbClr val="485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1"/>
              <p:cNvSpPr txBox="1">
                <a:spLocks noChangeArrowheads="1"/>
              </p:cNvSpPr>
              <p:nvPr/>
            </p:nvSpPr>
            <p:spPr bwMode="auto">
              <a:xfrm flipH="1">
                <a:off x="1218475" y="2720619"/>
                <a:ext cx="15815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元数据管理模块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1"/>
              <p:cNvSpPr txBox="1">
                <a:spLocks noChangeArrowheads="1"/>
              </p:cNvSpPr>
              <p:nvPr/>
            </p:nvSpPr>
            <p:spPr bwMode="auto">
              <a:xfrm flipH="1">
                <a:off x="873186" y="3161854"/>
                <a:ext cx="2360902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徐浩博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: Database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相关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/>
                </a:r>
                <a:b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潘乐怡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: Table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相关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709591" y="1117174"/>
              <a:ext cx="2264615" cy="2040555"/>
              <a:chOff x="3473117" y="2351841"/>
              <a:chExt cx="2512193" cy="204055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3473117" y="2351841"/>
                <a:ext cx="2512193" cy="2040555"/>
              </a:xfrm>
              <a:prstGeom prst="rect">
                <a:avLst/>
              </a:prstGeom>
              <a:solidFill>
                <a:srgbClr val="6F7F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1"/>
              <p:cNvSpPr txBox="1">
                <a:spLocks noChangeArrowheads="1"/>
              </p:cNvSpPr>
              <p:nvPr/>
            </p:nvSpPr>
            <p:spPr bwMode="auto">
              <a:xfrm flipH="1">
                <a:off x="4173215" y="2723462"/>
                <a:ext cx="11716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存储模块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" name="1"/>
              <p:cNvSpPr txBox="1">
                <a:spLocks noChangeArrowheads="1"/>
              </p:cNvSpPr>
              <p:nvPr/>
            </p:nvSpPr>
            <p:spPr bwMode="auto">
              <a:xfrm flipH="1">
                <a:off x="3774782" y="3155744"/>
                <a:ext cx="209396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和嘉晅：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insert</a:t>
                </a:r>
                <a:b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徐浩博：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delete </a:t>
                </a:r>
                <a:b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             update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110574" y="1117174"/>
              <a:ext cx="2264400" cy="2040555"/>
              <a:chOff x="6224339" y="2351841"/>
              <a:chExt cx="2512193" cy="204055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224339" y="2351841"/>
                <a:ext cx="2512193" cy="2040555"/>
              </a:xfrm>
              <a:prstGeom prst="rect">
                <a:avLst/>
              </a:prstGeom>
              <a:solidFill>
                <a:srgbClr val="BBC2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1"/>
              <p:cNvSpPr txBox="1">
                <a:spLocks noChangeArrowheads="1"/>
              </p:cNvSpPr>
              <p:nvPr/>
            </p:nvSpPr>
            <p:spPr bwMode="auto">
              <a:xfrm flipH="1">
                <a:off x="6894603" y="2723462"/>
                <a:ext cx="11716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查询模块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1"/>
              <p:cNvSpPr txBox="1">
                <a:spLocks noChangeArrowheads="1"/>
              </p:cNvSpPr>
              <p:nvPr/>
            </p:nvSpPr>
            <p:spPr bwMode="auto">
              <a:xfrm flipH="1">
                <a:off x="6391675" y="3161854"/>
                <a:ext cx="2187148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和嘉晅：单表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select</a:t>
                </a:r>
                <a:b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潘乐怡：多表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select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511342" y="1117173"/>
              <a:ext cx="2264400" cy="2040555"/>
              <a:chOff x="8225299" y="1117176"/>
              <a:chExt cx="2512194" cy="204055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8225299" y="1117176"/>
                <a:ext cx="2512194" cy="2040555"/>
              </a:xfrm>
              <a:prstGeom prst="rect">
                <a:avLst/>
              </a:prstGeom>
              <a:solidFill>
                <a:srgbClr val="6F7F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1"/>
              <p:cNvSpPr txBox="1">
                <a:spLocks noChangeArrowheads="1"/>
              </p:cNvSpPr>
              <p:nvPr/>
            </p:nvSpPr>
            <p:spPr bwMode="auto">
              <a:xfrm flipH="1">
                <a:off x="8796149" y="1488798"/>
                <a:ext cx="1422264" cy="246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并发控制模块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1"/>
              <p:cNvSpPr txBox="1">
                <a:spLocks noChangeArrowheads="1"/>
              </p:cNvSpPr>
              <p:nvPr/>
            </p:nvSpPr>
            <p:spPr bwMode="auto">
              <a:xfrm flipH="1">
                <a:off x="8500499" y="1921079"/>
                <a:ext cx="2100009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潘乐怡：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/>
                </a:r>
                <a:b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Read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Commited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 &amp;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Serializable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级别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9900323" y="1117173"/>
              <a:ext cx="2264400" cy="2040555"/>
              <a:chOff x="721895" y="2351841"/>
              <a:chExt cx="2512193" cy="204055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21895" y="2351841"/>
                <a:ext cx="2512193" cy="2040555"/>
              </a:xfrm>
              <a:prstGeom prst="rect">
                <a:avLst/>
              </a:prstGeom>
              <a:solidFill>
                <a:srgbClr val="485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1"/>
              <p:cNvSpPr txBox="1">
                <a:spLocks noChangeArrowheads="1"/>
              </p:cNvSpPr>
              <p:nvPr/>
            </p:nvSpPr>
            <p:spPr bwMode="auto">
              <a:xfrm flipH="1">
                <a:off x="1211232" y="2720619"/>
                <a:ext cx="15815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重启恢复模块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1"/>
              <p:cNvSpPr txBox="1">
                <a:spLocks noChangeArrowheads="1"/>
              </p:cNvSpPr>
              <p:nvPr/>
            </p:nvSpPr>
            <p:spPr bwMode="auto">
              <a:xfrm flipH="1">
                <a:off x="873186" y="3161854"/>
                <a:ext cx="2360902" cy="695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徐浩博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: </a:t>
                </a:r>
                <a:b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单一事务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WAL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机制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7" name="PA_文本框 2"/>
          <p:cNvSpPr txBox="1"/>
          <p:nvPr>
            <p:custDataLst>
              <p:tags r:id="rId2"/>
            </p:custDataLst>
          </p:nvPr>
        </p:nvSpPr>
        <p:spPr>
          <a:xfrm>
            <a:off x="191260" y="597746"/>
            <a:ext cx="1823954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基础功能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431693" y="4892616"/>
            <a:ext cx="9458879" cy="1220799"/>
            <a:chOff x="308823" y="1117173"/>
            <a:chExt cx="9458879" cy="2044679"/>
          </a:xfrm>
        </p:grpSpPr>
        <p:grpSp>
          <p:nvGrpSpPr>
            <p:cNvPr id="29" name="组合 28"/>
            <p:cNvGrpSpPr/>
            <p:nvPr/>
          </p:nvGrpSpPr>
          <p:grpSpPr>
            <a:xfrm>
              <a:off x="308823" y="1121297"/>
              <a:ext cx="2264400" cy="2040555"/>
              <a:chOff x="721895" y="2351841"/>
              <a:chExt cx="2512193" cy="2040555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721895" y="2351841"/>
                <a:ext cx="2512193" cy="2040555"/>
              </a:xfrm>
              <a:prstGeom prst="rect">
                <a:avLst/>
              </a:prstGeom>
              <a:solidFill>
                <a:srgbClr val="485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1"/>
              <p:cNvSpPr txBox="1">
                <a:spLocks noChangeArrowheads="1"/>
              </p:cNvSpPr>
              <p:nvPr/>
            </p:nvSpPr>
            <p:spPr bwMode="auto">
              <a:xfrm flipH="1">
                <a:off x="1196737" y="2720619"/>
                <a:ext cx="15815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外键约束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1"/>
              <p:cNvSpPr txBox="1">
                <a:spLocks noChangeArrowheads="1"/>
              </p:cNvSpPr>
              <p:nvPr/>
            </p:nvSpPr>
            <p:spPr bwMode="auto">
              <a:xfrm flipH="1">
                <a:off x="1554971" y="3367994"/>
                <a:ext cx="83272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和嘉晅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2709591" y="1117174"/>
              <a:ext cx="2264615" cy="2040555"/>
              <a:chOff x="3473117" y="2351841"/>
              <a:chExt cx="2512193" cy="2040555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3473117" y="2351841"/>
                <a:ext cx="2512193" cy="2040555"/>
              </a:xfrm>
              <a:prstGeom prst="rect">
                <a:avLst/>
              </a:prstGeom>
              <a:solidFill>
                <a:srgbClr val="6F7F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1"/>
              <p:cNvSpPr txBox="1">
                <a:spLocks noChangeArrowheads="1"/>
              </p:cNvSpPr>
              <p:nvPr/>
            </p:nvSpPr>
            <p:spPr bwMode="auto">
              <a:xfrm flipH="1">
                <a:off x="3876337" y="2723463"/>
                <a:ext cx="1804252" cy="824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页式存储 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&amp; I/O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查询优化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1"/>
              <p:cNvSpPr txBox="1">
                <a:spLocks noChangeArrowheads="1"/>
              </p:cNvSpPr>
              <p:nvPr/>
            </p:nvSpPr>
            <p:spPr bwMode="auto">
              <a:xfrm flipH="1">
                <a:off x="4351745" y="3597198"/>
                <a:ext cx="801290" cy="618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徐浩博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261404" y="1488795"/>
              <a:ext cx="1971416" cy="1177056"/>
              <a:chOff x="6391675" y="2723462"/>
              <a:chExt cx="2187148" cy="1177056"/>
            </a:xfrm>
          </p:grpSpPr>
          <p:sp>
            <p:nvSpPr>
              <p:cNvPr id="41" name="1"/>
              <p:cNvSpPr txBox="1">
                <a:spLocks noChangeArrowheads="1"/>
              </p:cNvSpPr>
              <p:nvPr/>
            </p:nvSpPr>
            <p:spPr bwMode="auto">
              <a:xfrm flipH="1">
                <a:off x="6894603" y="2723462"/>
                <a:ext cx="1171663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查询模块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1"/>
              <p:cNvSpPr txBox="1">
                <a:spLocks noChangeArrowheads="1"/>
              </p:cNvSpPr>
              <p:nvPr/>
            </p:nvSpPr>
            <p:spPr bwMode="auto">
              <a:xfrm flipH="1">
                <a:off x="6391675" y="3161854"/>
                <a:ext cx="2187148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和嘉晅：单表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select</a:t>
                </a:r>
                <a:b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</a:b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潘乐怡：多表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select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5107780" y="1117173"/>
              <a:ext cx="2264400" cy="2040555"/>
              <a:chOff x="5558722" y="1117176"/>
              <a:chExt cx="2512194" cy="2040555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558722" y="1117176"/>
                <a:ext cx="2512194" cy="2040555"/>
              </a:xfrm>
              <a:prstGeom prst="rect">
                <a:avLst/>
              </a:prstGeom>
              <a:solidFill>
                <a:srgbClr val="6F7F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1"/>
              <p:cNvSpPr txBox="1">
                <a:spLocks noChangeArrowheads="1"/>
              </p:cNvSpPr>
              <p:nvPr/>
            </p:nvSpPr>
            <p:spPr bwMode="auto">
              <a:xfrm flipH="1">
                <a:off x="5813788" y="1488798"/>
                <a:ext cx="2095861" cy="41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张表以上的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join</a:t>
                </a:r>
              </a:p>
            </p:txBody>
          </p:sp>
          <p:sp>
            <p:nvSpPr>
              <p:cNvPr id="39" name="1"/>
              <p:cNvSpPr txBox="1">
                <a:spLocks noChangeArrowheads="1"/>
              </p:cNvSpPr>
              <p:nvPr/>
            </p:nvSpPr>
            <p:spPr bwMode="auto">
              <a:xfrm flipH="1">
                <a:off x="6512920" y="2189449"/>
                <a:ext cx="870055" cy="618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潘乐怡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7503302" y="1117173"/>
              <a:ext cx="2264400" cy="2040555"/>
              <a:chOff x="-1937431" y="2351841"/>
              <a:chExt cx="2512192" cy="204055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1937431" y="2351841"/>
                <a:ext cx="2512192" cy="2040555"/>
              </a:xfrm>
              <a:prstGeom prst="rect">
                <a:avLst/>
              </a:prstGeom>
              <a:solidFill>
                <a:srgbClr val="485B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1"/>
              <p:cNvSpPr txBox="1">
                <a:spLocks noChangeArrowheads="1"/>
              </p:cNvSpPr>
              <p:nvPr/>
            </p:nvSpPr>
            <p:spPr bwMode="auto">
              <a:xfrm flipH="1">
                <a:off x="-1472945" y="2724116"/>
                <a:ext cx="1581548" cy="41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checkpoint</a:t>
                </a:r>
              </a:p>
            </p:txBody>
          </p:sp>
          <p:sp>
            <p:nvSpPr>
              <p:cNvPr id="36" name="1"/>
              <p:cNvSpPr txBox="1">
                <a:spLocks noChangeArrowheads="1"/>
              </p:cNvSpPr>
              <p:nvPr/>
            </p:nvSpPr>
            <p:spPr bwMode="auto">
              <a:xfrm flipH="1">
                <a:off x="-1049561" y="3424114"/>
                <a:ext cx="763765" cy="618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徐浩博</a:t>
                </a:r>
              </a:p>
            </p:txBody>
          </p:sp>
        </p:grpSp>
      </p:grpSp>
      <p:cxnSp>
        <p:nvCxnSpPr>
          <p:cNvPr id="50" name="直接连接符 49"/>
          <p:cNvCxnSpPr/>
          <p:nvPr/>
        </p:nvCxnSpPr>
        <p:spPr>
          <a:xfrm>
            <a:off x="248194" y="3801290"/>
            <a:ext cx="11730446" cy="19594"/>
          </a:xfrm>
          <a:prstGeom prst="line">
            <a:avLst/>
          </a:prstGeom>
          <a:ln w="28575">
            <a:solidFill>
              <a:srgbClr val="485B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8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6259"/>
            <a:ext cx="12192000" cy="3429000"/>
          </a:xfrm>
          <a:prstGeom prst="rect">
            <a:avLst/>
          </a:prstGeom>
          <a:solidFill>
            <a:srgbClr val="BBC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2409630" y="1268557"/>
            <a:ext cx="12461404" cy="3119248"/>
          </a:xfrm>
          <a:custGeom>
            <a:avLst/>
            <a:gdLst>
              <a:gd name="T0" fmla="*/ 550 w 791"/>
              <a:gd name="T1" fmla="*/ 170 h 196"/>
              <a:gd name="T2" fmla="*/ 537 w 791"/>
              <a:gd name="T3" fmla="*/ 166 h 196"/>
              <a:gd name="T4" fmla="*/ 436 w 791"/>
              <a:gd name="T5" fmla="*/ 153 h 196"/>
              <a:gd name="T6" fmla="*/ 321 w 791"/>
              <a:gd name="T7" fmla="*/ 162 h 196"/>
              <a:gd name="T8" fmla="*/ 247 w 791"/>
              <a:gd name="T9" fmla="*/ 168 h 196"/>
              <a:gd name="T10" fmla="*/ 90 w 791"/>
              <a:gd name="T11" fmla="*/ 179 h 196"/>
              <a:gd name="T12" fmla="*/ 31 w 791"/>
              <a:gd name="T13" fmla="*/ 181 h 196"/>
              <a:gd name="T14" fmla="*/ 7 w 791"/>
              <a:gd name="T15" fmla="*/ 168 h 196"/>
              <a:gd name="T16" fmla="*/ 25 w 791"/>
              <a:gd name="T17" fmla="*/ 141 h 196"/>
              <a:gd name="T18" fmla="*/ 10 w 791"/>
              <a:gd name="T19" fmla="*/ 103 h 196"/>
              <a:gd name="T20" fmla="*/ 7 w 791"/>
              <a:gd name="T21" fmla="*/ 69 h 196"/>
              <a:gd name="T22" fmla="*/ 15 w 791"/>
              <a:gd name="T23" fmla="*/ 55 h 196"/>
              <a:gd name="T24" fmla="*/ 26 w 791"/>
              <a:gd name="T25" fmla="*/ 22 h 196"/>
              <a:gd name="T26" fmla="*/ 72 w 791"/>
              <a:gd name="T27" fmla="*/ 15 h 196"/>
              <a:gd name="T28" fmla="*/ 95 w 791"/>
              <a:gd name="T29" fmla="*/ 22 h 196"/>
              <a:gd name="T30" fmla="*/ 113 w 791"/>
              <a:gd name="T31" fmla="*/ 29 h 196"/>
              <a:gd name="T32" fmla="*/ 94 w 791"/>
              <a:gd name="T33" fmla="*/ 17 h 196"/>
              <a:gd name="T34" fmla="*/ 141 w 791"/>
              <a:gd name="T35" fmla="*/ 11 h 196"/>
              <a:gd name="T36" fmla="*/ 234 w 791"/>
              <a:gd name="T37" fmla="*/ 12 h 196"/>
              <a:gd name="T38" fmla="*/ 339 w 791"/>
              <a:gd name="T39" fmla="*/ 13 h 196"/>
              <a:gd name="T40" fmla="*/ 414 w 791"/>
              <a:gd name="T41" fmla="*/ 15 h 196"/>
              <a:gd name="T42" fmla="*/ 480 w 791"/>
              <a:gd name="T43" fmla="*/ 10 h 196"/>
              <a:gd name="T44" fmla="*/ 589 w 791"/>
              <a:gd name="T45" fmla="*/ 10 h 196"/>
              <a:gd name="T46" fmla="*/ 675 w 791"/>
              <a:gd name="T47" fmla="*/ 10 h 196"/>
              <a:gd name="T48" fmla="*/ 693 w 791"/>
              <a:gd name="T49" fmla="*/ 39 h 196"/>
              <a:gd name="T50" fmla="*/ 747 w 791"/>
              <a:gd name="T51" fmla="*/ 79 h 196"/>
              <a:gd name="T52" fmla="*/ 783 w 791"/>
              <a:gd name="T53" fmla="*/ 124 h 196"/>
              <a:gd name="T54" fmla="*/ 790 w 791"/>
              <a:gd name="T55" fmla="*/ 156 h 196"/>
              <a:gd name="T56" fmla="*/ 772 w 791"/>
              <a:gd name="T57" fmla="*/ 172 h 196"/>
              <a:gd name="T58" fmla="*/ 598 w 791"/>
              <a:gd name="T59" fmla="*/ 180 h 196"/>
              <a:gd name="T60" fmla="*/ 311 w 791"/>
              <a:gd name="T61" fmla="*/ 140 h 196"/>
              <a:gd name="T62" fmla="*/ 325 w 791"/>
              <a:gd name="T63" fmla="*/ 135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1" h="196">
                <a:moveTo>
                  <a:pt x="590" y="185"/>
                </a:moveTo>
                <a:cubicBezTo>
                  <a:pt x="579" y="175"/>
                  <a:pt x="566" y="167"/>
                  <a:pt x="550" y="170"/>
                </a:cubicBezTo>
                <a:cubicBezTo>
                  <a:pt x="546" y="171"/>
                  <a:pt x="542" y="168"/>
                  <a:pt x="538" y="167"/>
                </a:cubicBezTo>
                <a:cubicBezTo>
                  <a:pt x="537" y="166"/>
                  <a:pt x="537" y="166"/>
                  <a:pt x="537" y="166"/>
                </a:cubicBezTo>
                <a:cubicBezTo>
                  <a:pt x="531" y="163"/>
                  <a:pt x="527" y="160"/>
                  <a:pt x="520" y="160"/>
                </a:cubicBezTo>
                <a:cubicBezTo>
                  <a:pt x="492" y="161"/>
                  <a:pt x="464" y="155"/>
                  <a:pt x="436" y="153"/>
                </a:cubicBezTo>
                <a:cubicBezTo>
                  <a:pt x="409" y="151"/>
                  <a:pt x="382" y="151"/>
                  <a:pt x="356" y="160"/>
                </a:cubicBezTo>
                <a:cubicBezTo>
                  <a:pt x="344" y="163"/>
                  <a:pt x="333" y="164"/>
                  <a:pt x="321" y="162"/>
                </a:cubicBezTo>
                <a:cubicBezTo>
                  <a:pt x="300" y="157"/>
                  <a:pt x="279" y="167"/>
                  <a:pt x="258" y="167"/>
                </a:cubicBezTo>
                <a:cubicBezTo>
                  <a:pt x="254" y="166"/>
                  <a:pt x="251" y="169"/>
                  <a:pt x="247" y="168"/>
                </a:cubicBezTo>
                <a:cubicBezTo>
                  <a:pt x="214" y="162"/>
                  <a:pt x="181" y="175"/>
                  <a:pt x="148" y="176"/>
                </a:cubicBezTo>
                <a:cubicBezTo>
                  <a:pt x="129" y="177"/>
                  <a:pt x="109" y="178"/>
                  <a:pt x="90" y="179"/>
                </a:cubicBezTo>
                <a:cubicBezTo>
                  <a:pt x="77" y="180"/>
                  <a:pt x="66" y="185"/>
                  <a:pt x="54" y="188"/>
                </a:cubicBezTo>
                <a:cubicBezTo>
                  <a:pt x="45" y="191"/>
                  <a:pt x="35" y="196"/>
                  <a:pt x="31" y="181"/>
                </a:cubicBezTo>
                <a:cubicBezTo>
                  <a:pt x="30" y="175"/>
                  <a:pt x="26" y="177"/>
                  <a:pt x="23" y="179"/>
                </a:cubicBezTo>
                <a:cubicBezTo>
                  <a:pt x="11" y="184"/>
                  <a:pt x="6" y="181"/>
                  <a:pt x="7" y="168"/>
                </a:cubicBezTo>
                <a:cubicBezTo>
                  <a:pt x="8" y="162"/>
                  <a:pt x="0" y="160"/>
                  <a:pt x="2" y="152"/>
                </a:cubicBezTo>
                <a:cubicBezTo>
                  <a:pt x="9" y="149"/>
                  <a:pt x="21" y="154"/>
                  <a:pt x="25" y="141"/>
                </a:cubicBezTo>
                <a:cubicBezTo>
                  <a:pt x="19" y="135"/>
                  <a:pt x="13" y="127"/>
                  <a:pt x="17" y="116"/>
                </a:cubicBezTo>
                <a:cubicBezTo>
                  <a:pt x="18" y="110"/>
                  <a:pt x="12" y="108"/>
                  <a:pt x="10" y="103"/>
                </a:cubicBezTo>
                <a:cubicBezTo>
                  <a:pt x="7" y="95"/>
                  <a:pt x="0" y="88"/>
                  <a:pt x="8" y="79"/>
                </a:cubicBezTo>
                <a:cubicBezTo>
                  <a:pt x="11" y="76"/>
                  <a:pt x="9" y="72"/>
                  <a:pt x="7" y="69"/>
                </a:cubicBezTo>
                <a:cubicBezTo>
                  <a:pt x="1" y="61"/>
                  <a:pt x="1" y="58"/>
                  <a:pt x="12" y="61"/>
                </a:cubicBezTo>
                <a:cubicBezTo>
                  <a:pt x="16" y="62"/>
                  <a:pt x="15" y="58"/>
                  <a:pt x="15" y="55"/>
                </a:cubicBezTo>
                <a:cubicBezTo>
                  <a:pt x="16" y="50"/>
                  <a:pt x="12" y="46"/>
                  <a:pt x="10" y="41"/>
                </a:cubicBezTo>
                <a:cubicBezTo>
                  <a:pt x="5" y="28"/>
                  <a:pt x="11" y="22"/>
                  <a:pt x="26" y="22"/>
                </a:cubicBezTo>
                <a:cubicBezTo>
                  <a:pt x="33" y="23"/>
                  <a:pt x="41" y="20"/>
                  <a:pt x="47" y="16"/>
                </a:cubicBezTo>
                <a:cubicBezTo>
                  <a:pt x="56" y="11"/>
                  <a:pt x="64" y="16"/>
                  <a:pt x="72" y="15"/>
                </a:cubicBezTo>
                <a:cubicBezTo>
                  <a:pt x="73" y="15"/>
                  <a:pt x="76" y="16"/>
                  <a:pt x="76" y="17"/>
                </a:cubicBezTo>
                <a:cubicBezTo>
                  <a:pt x="77" y="38"/>
                  <a:pt x="88" y="21"/>
                  <a:pt x="95" y="22"/>
                </a:cubicBezTo>
                <a:cubicBezTo>
                  <a:pt x="94" y="25"/>
                  <a:pt x="92" y="29"/>
                  <a:pt x="94" y="30"/>
                </a:cubicBezTo>
                <a:cubicBezTo>
                  <a:pt x="99" y="31"/>
                  <a:pt x="106" y="34"/>
                  <a:pt x="113" y="29"/>
                </a:cubicBezTo>
                <a:cubicBezTo>
                  <a:pt x="107" y="23"/>
                  <a:pt x="100" y="26"/>
                  <a:pt x="94" y="22"/>
                </a:cubicBezTo>
                <a:cubicBezTo>
                  <a:pt x="93" y="21"/>
                  <a:pt x="92" y="17"/>
                  <a:pt x="94" y="17"/>
                </a:cubicBezTo>
                <a:cubicBezTo>
                  <a:pt x="103" y="18"/>
                  <a:pt x="113" y="24"/>
                  <a:pt x="116" y="9"/>
                </a:cubicBezTo>
                <a:cubicBezTo>
                  <a:pt x="125" y="10"/>
                  <a:pt x="134" y="9"/>
                  <a:pt x="141" y="11"/>
                </a:cubicBezTo>
                <a:cubicBezTo>
                  <a:pt x="146" y="12"/>
                  <a:pt x="151" y="15"/>
                  <a:pt x="156" y="14"/>
                </a:cubicBezTo>
                <a:cubicBezTo>
                  <a:pt x="182" y="11"/>
                  <a:pt x="208" y="20"/>
                  <a:pt x="234" y="12"/>
                </a:cubicBezTo>
                <a:cubicBezTo>
                  <a:pt x="240" y="10"/>
                  <a:pt x="248" y="11"/>
                  <a:pt x="254" y="12"/>
                </a:cubicBezTo>
                <a:cubicBezTo>
                  <a:pt x="282" y="17"/>
                  <a:pt x="311" y="12"/>
                  <a:pt x="339" y="13"/>
                </a:cubicBezTo>
                <a:cubicBezTo>
                  <a:pt x="360" y="13"/>
                  <a:pt x="381" y="14"/>
                  <a:pt x="401" y="15"/>
                </a:cubicBezTo>
                <a:cubicBezTo>
                  <a:pt x="406" y="15"/>
                  <a:pt x="410" y="16"/>
                  <a:pt x="414" y="15"/>
                </a:cubicBezTo>
                <a:cubicBezTo>
                  <a:pt x="427" y="10"/>
                  <a:pt x="441" y="10"/>
                  <a:pt x="455" y="12"/>
                </a:cubicBezTo>
                <a:cubicBezTo>
                  <a:pt x="462" y="13"/>
                  <a:pt x="471" y="15"/>
                  <a:pt x="480" y="10"/>
                </a:cubicBezTo>
                <a:cubicBezTo>
                  <a:pt x="489" y="4"/>
                  <a:pt x="501" y="7"/>
                  <a:pt x="512" y="8"/>
                </a:cubicBezTo>
                <a:cubicBezTo>
                  <a:pt x="538" y="10"/>
                  <a:pt x="563" y="11"/>
                  <a:pt x="589" y="10"/>
                </a:cubicBezTo>
                <a:cubicBezTo>
                  <a:pt x="600" y="10"/>
                  <a:pt x="611" y="8"/>
                  <a:pt x="621" y="5"/>
                </a:cubicBezTo>
                <a:cubicBezTo>
                  <a:pt x="640" y="0"/>
                  <a:pt x="657" y="7"/>
                  <a:pt x="675" y="10"/>
                </a:cubicBezTo>
                <a:cubicBezTo>
                  <a:pt x="680" y="11"/>
                  <a:pt x="683" y="17"/>
                  <a:pt x="686" y="23"/>
                </a:cubicBezTo>
                <a:cubicBezTo>
                  <a:pt x="689" y="28"/>
                  <a:pt x="692" y="33"/>
                  <a:pt x="693" y="39"/>
                </a:cubicBezTo>
                <a:cubicBezTo>
                  <a:pt x="698" y="63"/>
                  <a:pt x="712" y="77"/>
                  <a:pt x="738" y="76"/>
                </a:cubicBezTo>
                <a:cubicBezTo>
                  <a:pt x="741" y="76"/>
                  <a:pt x="744" y="79"/>
                  <a:pt x="747" y="79"/>
                </a:cubicBezTo>
                <a:cubicBezTo>
                  <a:pt x="760" y="78"/>
                  <a:pt x="764" y="86"/>
                  <a:pt x="766" y="97"/>
                </a:cubicBezTo>
                <a:cubicBezTo>
                  <a:pt x="767" y="109"/>
                  <a:pt x="766" y="122"/>
                  <a:pt x="783" y="124"/>
                </a:cubicBezTo>
                <a:cubicBezTo>
                  <a:pt x="786" y="125"/>
                  <a:pt x="786" y="127"/>
                  <a:pt x="786" y="129"/>
                </a:cubicBezTo>
                <a:cubicBezTo>
                  <a:pt x="787" y="138"/>
                  <a:pt x="784" y="148"/>
                  <a:pt x="790" y="156"/>
                </a:cubicBezTo>
                <a:cubicBezTo>
                  <a:pt x="791" y="159"/>
                  <a:pt x="789" y="163"/>
                  <a:pt x="785" y="164"/>
                </a:cubicBezTo>
                <a:cubicBezTo>
                  <a:pt x="780" y="167"/>
                  <a:pt x="775" y="169"/>
                  <a:pt x="772" y="172"/>
                </a:cubicBezTo>
                <a:cubicBezTo>
                  <a:pt x="759" y="189"/>
                  <a:pt x="740" y="189"/>
                  <a:pt x="722" y="188"/>
                </a:cubicBezTo>
                <a:cubicBezTo>
                  <a:pt x="681" y="187"/>
                  <a:pt x="639" y="189"/>
                  <a:pt x="598" y="180"/>
                </a:cubicBezTo>
                <a:cubicBezTo>
                  <a:pt x="594" y="179"/>
                  <a:pt x="590" y="180"/>
                  <a:pt x="590" y="185"/>
                </a:cubicBezTo>
                <a:close/>
                <a:moveTo>
                  <a:pt x="311" y="140"/>
                </a:moveTo>
                <a:cubicBezTo>
                  <a:pt x="313" y="143"/>
                  <a:pt x="316" y="143"/>
                  <a:pt x="319" y="142"/>
                </a:cubicBezTo>
                <a:cubicBezTo>
                  <a:pt x="322" y="141"/>
                  <a:pt x="325" y="139"/>
                  <a:pt x="325" y="135"/>
                </a:cubicBezTo>
                <a:cubicBezTo>
                  <a:pt x="319" y="135"/>
                  <a:pt x="315" y="137"/>
                  <a:pt x="311" y="140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 flipH="1">
            <a:off x="-1078031" y="2251770"/>
            <a:ext cx="11781323" cy="3712901"/>
          </a:xfrm>
          <a:custGeom>
            <a:avLst/>
            <a:gdLst>
              <a:gd name="T0" fmla="*/ 593 w 633"/>
              <a:gd name="T1" fmla="*/ 160 h 197"/>
              <a:gd name="T2" fmla="*/ 587 w 633"/>
              <a:gd name="T3" fmla="*/ 190 h 197"/>
              <a:gd name="T4" fmla="*/ 582 w 633"/>
              <a:gd name="T5" fmla="*/ 193 h 197"/>
              <a:gd name="T6" fmla="*/ 530 w 633"/>
              <a:gd name="T7" fmla="*/ 194 h 197"/>
              <a:gd name="T8" fmla="*/ 420 w 633"/>
              <a:gd name="T9" fmla="*/ 194 h 197"/>
              <a:gd name="T10" fmla="*/ 369 w 633"/>
              <a:gd name="T11" fmla="*/ 196 h 197"/>
              <a:gd name="T12" fmla="*/ 342 w 633"/>
              <a:gd name="T13" fmla="*/ 191 h 197"/>
              <a:gd name="T14" fmla="*/ 321 w 633"/>
              <a:gd name="T15" fmla="*/ 187 h 197"/>
              <a:gd name="T16" fmla="*/ 271 w 633"/>
              <a:gd name="T17" fmla="*/ 179 h 197"/>
              <a:gd name="T18" fmla="*/ 227 w 633"/>
              <a:gd name="T19" fmla="*/ 171 h 197"/>
              <a:gd name="T20" fmla="*/ 216 w 633"/>
              <a:gd name="T21" fmla="*/ 171 h 197"/>
              <a:gd name="T22" fmla="*/ 181 w 633"/>
              <a:gd name="T23" fmla="*/ 168 h 197"/>
              <a:gd name="T24" fmla="*/ 79 w 633"/>
              <a:gd name="T25" fmla="*/ 160 h 197"/>
              <a:gd name="T26" fmla="*/ 14 w 633"/>
              <a:gd name="T27" fmla="*/ 141 h 197"/>
              <a:gd name="T28" fmla="*/ 4 w 633"/>
              <a:gd name="T29" fmla="*/ 123 h 197"/>
              <a:gd name="T30" fmla="*/ 23 w 633"/>
              <a:gd name="T31" fmla="*/ 110 h 197"/>
              <a:gd name="T32" fmla="*/ 33 w 633"/>
              <a:gd name="T33" fmla="*/ 100 h 197"/>
              <a:gd name="T34" fmla="*/ 45 w 633"/>
              <a:gd name="T35" fmla="*/ 0 h 197"/>
              <a:gd name="T36" fmla="*/ 70 w 633"/>
              <a:gd name="T37" fmla="*/ 6 h 197"/>
              <a:gd name="T38" fmla="*/ 102 w 633"/>
              <a:gd name="T39" fmla="*/ 13 h 197"/>
              <a:gd name="T40" fmla="*/ 185 w 633"/>
              <a:gd name="T41" fmla="*/ 17 h 197"/>
              <a:gd name="T42" fmla="*/ 271 w 633"/>
              <a:gd name="T43" fmla="*/ 17 h 197"/>
              <a:gd name="T44" fmla="*/ 331 w 633"/>
              <a:gd name="T45" fmla="*/ 20 h 197"/>
              <a:gd name="T46" fmla="*/ 379 w 633"/>
              <a:gd name="T47" fmla="*/ 18 h 197"/>
              <a:gd name="T48" fmla="*/ 456 w 633"/>
              <a:gd name="T49" fmla="*/ 15 h 197"/>
              <a:gd name="T50" fmla="*/ 520 w 633"/>
              <a:gd name="T51" fmla="*/ 14 h 197"/>
              <a:gd name="T52" fmla="*/ 583 w 633"/>
              <a:gd name="T53" fmla="*/ 16 h 197"/>
              <a:gd name="T54" fmla="*/ 606 w 633"/>
              <a:gd name="T55" fmla="*/ 34 h 197"/>
              <a:gd name="T56" fmla="*/ 629 w 633"/>
              <a:gd name="T57" fmla="*/ 79 h 197"/>
              <a:gd name="T58" fmla="*/ 623 w 633"/>
              <a:gd name="T59" fmla="*/ 96 h 197"/>
              <a:gd name="T60" fmla="*/ 619 w 633"/>
              <a:gd name="T61" fmla="*/ 108 h 197"/>
              <a:gd name="T62" fmla="*/ 617 w 633"/>
              <a:gd name="T63" fmla="*/ 114 h 197"/>
              <a:gd name="T64" fmla="*/ 610 w 633"/>
              <a:gd name="T65" fmla="*/ 162 h 197"/>
              <a:gd name="T66" fmla="*/ 609 w 633"/>
              <a:gd name="T67" fmla="*/ 165 h 197"/>
              <a:gd name="T68" fmla="*/ 593 w 633"/>
              <a:gd name="T69" fmla="*/ 160 h 197"/>
              <a:gd name="T70" fmla="*/ 386 w 633"/>
              <a:gd name="T71" fmla="*/ 176 h 197"/>
              <a:gd name="T72" fmla="*/ 378 w 633"/>
              <a:gd name="T73" fmla="*/ 181 h 197"/>
              <a:gd name="T74" fmla="*/ 383 w 633"/>
              <a:gd name="T75" fmla="*/ 184 h 197"/>
              <a:gd name="T76" fmla="*/ 389 w 633"/>
              <a:gd name="T77" fmla="*/ 180 h 197"/>
              <a:gd name="T78" fmla="*/ 386 w 633"/>
              <a:gd name="T79" fmla="*/ 17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3" h="197">
                <a:moveTo>
                  <a:pt x="593" y="160"/>
                </a:moveTo>
                <a:cubicBezTo>
                  <a:pt x="592" y="170"/>
                  <a:pt x="580" y="177"/>
                  <a:pt x="587" y="190"/>
                </a:cubicBezTo>
                <a:cubicBezTo>
                  <a:pt x="590" y="195"/>
                  <a:pt x="584" y="193"/>
                  <a:pt x="582" y="193"/>
                </a:cubicBezTo>
                <a:cubicBezTo>
                  <a:pt x="565" y="193"/>
                  <a:pt x="547" y="194"/>
                  <a:pt x="530" y="194"/>
                </a:cubicBezTo>
                <a:cubicBezTo>
                  <a:pt x="494" y="193"/>
                  <a:pt x="457" y="192"/>
                  <a:pt x="420" y="194"/>
                </a:cubicBezTo>
                <a:cubicBezTo>
                  <a:pt x="403" y="185"/>
                  <a:pt x="386" y="194"/>
                  <a:pt x="369" y="196"/>
                </a:cubicBezTo>
                <a:cubicBezTo>
                  <a:pt x="360" y="197"/>
                  <a:pt x="347" y="197"/>
                  <a:pt x="342" y="191"/>
                </a:cubicBezTo>
                <a:cubicBezTo>
                  <a:pt x="335" y="183"/>
                  <a:pt x="329" y="186"/>
                  <a:pt x="321" y="187"/>
                </a:cubicBezTo>
                <a:cubicBezTo>
                  <a:pt x="304" y="191"/>
                  <a:pt x="286" y="184"/>
                  <a:pt x="271" y="179"/>
                </a:cubicBezTo>
                <a:cubicBezTo>
                  <a:pt x="246" y="172"/>
                  <a:pt x="247" y="169"/>
                  <a:pt x="227" y="171"/>
                </a:cubicBezTo>
                <a:cubicBezTo>
                  <a:pt x="224" y="171"/>
                  <a:pt x="219" y="173"/>
                  <a:pt x="216" y="171"/>
                </a:cubicBezTo>
                <a:cubicBezTo>
                  <a:pt x="205" y="162"/>
                  <a:pt x="192" y="166"/>
                  <a:pt x="181" y="168"/>
                </a:cubicBezTo>
                <a:cubicBezTo>
                  <a:pt x="146" y="174"/>
                  <a:pt x="113" y="161"/>
                  <a:pt x="79" y="160"/>
                </a:cubicBezTo>
                <a:cubicBezTo>
                  <a:pt x="57" y="159"/>
                  <a:pt x="36" y="148"/>
                  <a:pt x="14" y="141"/>
                </a:cubicBezTo>
                <a:cubicBezTo>
                  <a:pt x="6" y="139"/>
                  <a:pt x="0" y="132"/>
                  <a:pt x="4" y="123"/>
                </a:cubicBezTo>
                <a:cubicBezTo>
                  <a:pt x="8" y="115"/>
                  <a:pt x="9" y="105"/>
                  <a:pt x="23" y="110"/>
                </a:cubicBezTo>
                <a:cubicBezTo>
                  <a:pt x="30" y="113"/>
                  <a:pt x="34" y="111"/>
                  <a:pt x="33" y="100"/>
                </a:cubicBezTo>
                <a:cubicBezTo>
                  <a:pt x="30" y="67"/>
                  <a:pt x="29" y="33"/>
                  <a:pt x="45" y="0"/>
                </a:cubicBezTo>
                <a:cubicBezTo>
                  <a:pt x="53" y="1"/>
                  <a:pt x="61" y="2"/>
                  <a:pt x="70" y="6"/>
                </a:cubicBezTo>
                <a:cubicBezTo>
                  <a:pt x="80" y="11"/>
                  <a:pt x="91" y="14"/>
                  <a:pt x="102" y="13"/>
                </a:cubicBezTo>
                <a:cubicBezTo>
                  <a:pt x="130" y="12"/>
                  <a:pt x="157" y="16"/>
                  <a:pt x="185" y="17"/>
                </a:cubicBezTo>
                <a:cubicBezTo>
                  <a:pt x="214" y="18"/>
                  <a:pt x="242" y="19"/>
                  <a:pt x="271" y="17"/>
                </a:cubicBezTo>
                <a:cubicBezTo>
                  <a:pt x="291" y="15"/>
                  <a:pt x="311" y="23"/>
                  <a:pt x="331" y="20"/>
                </a:cubicBezTo>
                <a:cubicBezTo>
                  <a:pt x="347" y="18"/>
                  <a:pt x="363" y="19"/>
                  <a:pt x="379" y="18"/>
                </a:cubicBezTo>
                <a:cubicBezTo>
                  <a:pt x="404" y="16"/>
                  <a:pt x="430" y="16"/>
                  <a:pt x="456" y="15"/>
                </a:cubicBezTo>
                <a:cubicBezTo>
                  <a:pt x="478" y="15"/>
                  <a:pt x="499" y="16"/>
                  <a:pt x="520" y="14"/>
                </a:cubicBezTo>
                <a:cubicBezTo>
                  <a:pt x="541" y="12"/>
                  <a:pt x="562" y="11"/>
                  <a:pt x="583" y="16"/>
                </a:cubicBezTo>
                <a:cubicBezTo>
                  <a:pt x="594" y="19"/>
                  <a:pt x="602" y="24"/>
                  <a:pt x="606" y="34"/>
                </a:cubicBezTo>
                <a:cubicBezTo>
                  <a:pt x="614" y="49"/>
                  <a:pt x="619" y="65"/>
                  <a:pt x="629" y="79"/>
                </a:cubicBezTo>
                <a:cubicBezTo>
                  <a:pt x="633" y="85"/>
                  <a:pt x="632" y="93"/>
                  <a:pt x="623" y="96"/>
                </a:cubicBezTo>
                <a:cubicBezTo>
                  <a:pt x="616" y="98"/>
                  <a:pt x="612" y="101"/>
                  <a:pt x="619" y="108"/>
                </a:cubicBezTo>
                <a:cubicBezTo>
                  <a:pt x="620" y="110"/>
                  <a:pt x="619" y="112"/>
                  <a:pt x="617" y="114"/>
                </a:cubicBezTo>
                <a:cubicBezTo>
                  <a:pt x="605" y="128"/>
                  <a:pt x="603" y="144"/>
                  <a:pt x="610" y="162"/>
                </a:cubicBezTo>
                <a:cubicBezTo>
                  <a:pt x="611" y="163"/>
                  <a:pt x="609" y="164"/>
                  <a:pt x="609" y="165"/>
                </a:cubicBezTo>
                <a:cubicBezTo>
                  <a:pt x="601" y="170"/>
                  <a:pt x="601" y="158"/>
                  <a:pt x="593" y="160"/>
                </a:cubicBezTo>
                <a:close/>
                <a:moveTo>
                  <a:pt x="386" y="176"/>
                </a:moveTo>
                <a:cubicBezTo>
                  <a:pt x="383" y="177"/>
                  <a:pt x="378" y="176"/>
                  <a:pt x="378" y="181"/>
                </a:cubicBezTo>
                <a:cubicBezTo>
                  <a:pt x="378" y="184"/>
                  <a:pt x="380" y="184"/>
                  <a:pt x="383" y="184"/>
                </a:cubicBezTo>
                <a:cubicBezTo>
                  <a:pt x="385" y="184"/>
                  <a:pt x="389" y="184"/>
                  <a:pt x="389" y="180"/>
                </a:cubicBezTo>
                <a:cubicBezTo>
                  <a:pt x="389" y="178"/>
                  <a:pt x="389" y="176"/>
                  <a:pt x="386" y="176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PA_文本框 2"/>
          <p:cNvSpPr txBox="1"/>
          <p:nvPr>
            <p:custDataLst>
              <p:tags r:id="rId1"/>
            </p:custDataLst>
          </p:nvPr>
        </p:nvSpPr>
        <p:spPr>
          <a:xfrm>
            <a:off x="336961" y="1990271"/>
            <a:ext cx="11820148" cy="1741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en-US" altLang="zh-CN" sz="9600" b="0" dirty="0">
                <a:solidFill>
                  <a:schemeClr val="bg1">
                    <a:alpha val="1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</a:t>
            </a:r>
            <a:r>
              <a:rPr lang="en-US" sz="9600" b="0" dirty="0">
                <a:solidFill>
                  <a:schemeClr val="bg1">
                    <a:alpha val="1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ANKS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449927" y="4222252"/>
            <a:ext cx="7319716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潘乐怡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2020012374</a:t>
            </a:r>
            <a:b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徐浩博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2020010108</a:t>
            </a:r>
            <a:b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和嘉晅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2019010297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PA_文本框 2"/>
          <p:cNvSpPr txBox="1"/>
          <p:nvPr>
            <p:custDataLst>
              <p:tags r:id="rId2"/>
            </p:custDataLst>
          </p:nvPr>
        </p:nvSpPr>
        <p:spPr>
          <a:xfrm>
            <a:off x="2342145" y="2578155"/>
            <a:ext cx="7501083" cy="171931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9600" b="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汇报完毕</a:t>
            </a:r>
            <a:endParaRPr lang="en-US" sz="9600" b="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73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1908361" y="1908361"/>
            <a:ext cx="6858001" cy="3041277"/>
          </a:xfrm>
          <a:prstGeom prst="rect">
            <a:avLst/>
          </a:prstGeom>
          <a:solidFill>
            <a:srgbClr val="BBC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4043693" y="-1290307"/>
            <a:ext cx="6858001" cy="9438616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rot="16365295">
            <a:off x="-1907938" y="1738200"/>
            <a:ext cx="9542834" cy="2809834"/>
            <a:chOff x="-1078031" y="1268557"/>
            <a:chExt cx="15949065" cy="4696114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2409630" y="1268557"/>
              <a:ext cx="12461404" cy="3119248"/>
            </a:xfrm>
            <a:custGeom>
              <a:avLst/>
              <a:gdLst>
                <a:gd name="T0" fmla="*/ 550 w 791"/>
                <a:gd name="T1" fmla="*/ 170 h 196"/>
                <a:gd name="T2" fmla="*/ 537 w 791"/>
                <a:gd name="T3" fmla="*/ 166 h 196"/>
                <a:gd name="T4" fmla="*/ 436 w 791"/>
                <a:gd name="T5" fmla="*/ 153 h 196"/>
                <a:gd name="T6" fmla="*/ 321 w 791"/>
                <a:gd name="T7" fmla="*/ 162 h 196"/>
                <a:gd name="T8" fmla="*/ 247 w 791"/>
                <a:gd name="T9" fmla="*/ 168 h 196"/>
                <a:gd name="T10" fmla="*/ 90 w 791"/>
                <a:gd name="T11" fmla="*/ 179 h 196"/>
                <a:gd name="T12" fmla="*/ 31 w 791"/>
                <a:gd name="T13" fmla="*/ 181 h 196"/>
                <a:gd name="T14" fmla="*/ 7 w 791"/>
                <a:gd name="T15" fmla="*/ 168 h 196"/>
                <a:gd name="T16" fmla="*/ 25 w 791"/>
                <a:gd name="T17" fmla="*/ 141 h 196"/>
                <a:gd name="T18" fmla="*/ 10 w 791"/>
                <a:gd name="T19" fmla="*/ 103 h 196"/>
                <a:gd name="T20" fmla="*/ 7 w 791"/>
                <a:gd name="T21" fmla="*/ 69 h 196"/>
                <a:gd name="T22" fmla="*/ 15 w 791"/>
                <a:gd name="T23" fmla="*/ 55 h 196"/>
                <a:gd name="T24" fmla="*/ 26 w 791"/>
                <a:gd name="T25" fmla="*/ 22 h 196"/>
                <a:gd name="T26" fmla="*/ 72 w 791"/>
                <a:gd name="T27" fmla="*/ 15 h 196"/>
                <a:gd name="T28" fmla="*/ 95 w 791"/>
                <a:gd name="T29" fmla="*/ 22 h 196"/>
                <a:gd name="T30" fmla="*/ 113 w 791"/>
                <a:gd name="T31" fmla="*/ 29 h 196"/>
                <a:gd name="T32" fmla="*/ 94 w 791"/>
                <a:gd name="T33" fmla="*/ 17 h 196"/>
                <a:gd name="T34" fmla="*/ 141 w 791"/>
                <a:gd name="T35" fmla="*/ 11 h 196"/>
                <a:gd name="T36" fmla="*/ 234 w 791"/>
                <a:gd name="T37" fmla="*/ 12 h 196"/>
                <a:gd name="T38" fmla="*/ 339 w 791"/>
                <a:gd name="T39" fmla="*/ 13 h 196"/>
                <a:gd name="T40" fmla="*/ 414 w 791"/>
                <a:gd name="T41" fmla="*/ 15 h 196"/>
                <a:gd name="T42" fmla="*/ 480 w 791"/>
                <a:gd name="T43" fmla="*/ 10 h 196"/>
                <a:gd name="T44" fmla="*/ 589 w 791"/>
                <a:gd name="T45" fmla="*/ 10 h 196"/>
                <a:gd name="T46" fmla="*/ 675 w 791"/>
                <a:gd name="T47" fmla="*/ 10 h 196"/>
                <a:gd name="T48" fmla="*/ 693 w 791"/>
                <a:gd name="T49" fmla="*/ 39 h 196"/>
                <a:gd name="T50" fmla="*/ 747 w 791"/>
                <a:gd name="T51" fmla="*/ 79 h 196"/>
                <a:gd name="T52" fmla="*/ 783 w 791"/>
                <a:gd name="T53" fmla="*/ 124 h 196"/>
                <a:gd name="T54" fmla="*/ 790 w 791"/>
                <a:gd name="T55" fmla="*/ 156 h 196"/>
                <a:gd name="T56" fmla="*/ 772 w 791"/>
                <a:gd name="T57" fmla="*/ 172 h 196"/>
                <a:gd name="T58" fmla="*/ 598 w 791"/>
                <a:gd name="T59" fmla="*/ 180 h 196"/>
                <a:gd name="T60" fmla="*/ 311 w 791"/>
                <a:gd name="T61" fmla="*/ 140 h 196"/>
                <a:gd name="T62" fmla="*/ 325 w 791"/>
                <a:gd name="T6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1" h="196">
                  <a:moveTo>
                    <a:pt x="590" y="185"/>
                  </a:moveTo>
                  <a:cubicBezTo>
                    <a:pt x="579" y="175"/>
                    <a:pt x="566" y="167"/>
                    <a:pt x="550" y="170"/>
                  </a:cubicBezTo>
                  <a:cubicBezTo>
                    <a:pt x="546" y="171"/>
                    <a:pt x="542" y="168"/>
                    <a:pt x="538" y="167"/>
                  </a:cubicBezTo>
                  <a:cubicBezTo>
                    <a:pt x="537" y="166"/>
                    <a:pt x="537" y="166"/>
                    <a:pt x="537" y="166"/>
                  </a:cubicBezTo>
                  <a:cubicBezTo>
                    <a:pt x="531" y="163"/>
                    <a:pt x="527" y="160"/>
                    <a:pt x="520" y="160"/>
                  </a:cubicBezTo>
                  <a:cubicBezTo>
                    <a:pt x="492" y="161"/>
                    <a:pt x="464" y="155"/>
                    <a:pt x="436" y="153"/>
                  </a:cubicBezTo>
                  <a:cubicBezTo>
                    <a:pt x="409" y="151"/>
                    <a:pt x="382" y="151"/>
                    <a:pt x="356" y="160"/>
                  </a:cubicBezTo>
                  <a:cubicBezTo>
                    <a:pt x="344" y="163"/>
                    <a:pt x="333" y="164"/>
                    <a:pt x="321" y="162"/>
                  </a:cubicBezTo>
                  <a:cubicBezTo>
                    <a:pt x="300" y="157"/>
                    <a:pt x="279" y="167"/>
                    <a:pt x="258" y="167"/>
                  </a:cubicBezTo>
                  <a:cubicBezTo>
                    <a:pt x="254" y="166"/>
                    <a:pt x="251" y="169"/>
                    <a:pt x="247" y="168"/>
                  </a:cubicBezTo>
                  <a:cubicBezTo>
                    <a:pt x="214" y="162"/>
                    <a:pt x="181" y="175"/>
                    <a:pt x="148" y="176"/>
                  </a:cubicBezTo>
                  <a:cubicBezTo>
                    <a:pt x="129" y="177"/>
                    <a:pt x="109" y="178"/>
                    <a:pt x="90" y="179"/>
                  </a:cubicBezTo>
                  <a:cubicBezTo>
                    <a:pt x="77" y="180"/>
                    <a:pt x="66" y="185"/>
                    <a:pt x="54" y="188"/>
                  </a:cubicBezTo>
                  <a:cubicBezTo>
                    <a:pt x="45" y="191"/>
                    <a:pt x="35" y="196"/>
                    <a:pt x="31" y="181"/>
                  </a:cubicBezTo>
                  <a:cubicBezTo>
                    <a:pt x="30" y="175"/>
                    <a:pt x="26" y="177"/>
                    <a:pt x="23" y="179"/>
                  </a:cubicBezTo>
                  <a:cubicBezTo>
                    <a:pt x="11" y="184"/>
                    <a:pt x="6" y="181"/>
                    <a:pt x="7" y="168"/>
                  </a:cubicBezTo>
                  <a:cubicBezTo>
                    <a:pt x="8" y="162"/>
                    <a:pt x="0" y="160"/>
                    <a:pt x="2" y="152"/>
                  </a:cubicBezTo>
                  <a:cubicBezTo>
                    <a:pt x="9" y="149"/>
                    <a:pt x="21" y="154"/>
                    <a:pt x="25" y="141"/>
                  </a:cubicBezTo>
                  <a:cubicBezTo>
                    <a:pt x="19" y="135"/>
                    <a:pt x="13" y="127"/>
                    <a:pt x="17" y="116"/>
                  </a:cubicBezTo>
                  <a:cubicBezTo>
                    <a:pt x="18" y="110"/>
                    <a:pt x="12" y="108"/>
                    <a:pt x="10" y="103"/>
                  </a:cubicBezTo>
                  <a:cubicBezTo>
                    <a:pt x="7" y="95"/>
                    <a:pt x="0" y="88"/>
                    <a:pt x="8" y="79"/>
                  </a:cubicBezTo>
                  <a:cubicBezTo>
                    <a:pt x="11" y="76"/>
                    <a:pt x="9" y="72"/>
                    <a:pt x="7" y="69"/>
                  </a:cubicBezTo>
                  <a:cubicBezTo>
                    <a:pt x="1" y="61"/>
                    <a:pt x="1" y="58"/>
                    <a:pt x="12" y="61"/>
                  </a:cubicBezTo>
                  <a:cubicBezTo>
                    <a:pt x="16" y="62"/>
                    <a:pt x="15" y="58"/>
                    <a:pt x="15" y="55"/>
                  </a:cubicBezTo>
                  <a:cubicBezTo>
                    <a:pt x="16" y="50"/>
                    <a:pt x="12" y="46"/>
                    <a:pt x="10" y="41"/>
                  </a:cubicBezTo>
                  <a:cubicBezTo>
                    <a:pt x="5" y="28"/>
                    <a:pt x="11" y="22"/>
                    <a:pt x="26" y="22"/>
                  </a:cubicBezTo>
                  <a:cubicBezTo>
                    <a:pt x="33" y="23"/>
                    <a:pt x="41" y="20"/>
                    <a:pt x="47" y="16"/>
                  </a:cubicBezTo>
                  <a:cubicBezTo>
                    <a:pt x="56" y="11"/>
                    <a:pt x="64" y="16"/>
                    <a:pt x="72" y="15"/>
                  </a:cubicBezTo>
                  <a:cubicBezTo>
                    <a:pt x="73" y="15"/>
                    <a:pt x="76" y="16"/>
                    <a:pt x="76" y="17"/>
                  </a:cubicBezTo>
                  <a:cubicBezTo>
                    <a:pt x="77" y="38"/>
                    <a:pt x="88" y="21"/>
                    <a:pt x="95" y="22"/>
                  </a:cubicBezTo>
                  <a:cubicBezTo>
                    <a:pt x="94" y="25"/>
                    <a:pt x="92" y="29"/>
                    <a:pt x="94" y="30"/>
                  </a:cubicBezTo>
                  <a:cubicBezTo>
                    <a:pt x="99" y="31"/>
                    <a:pt x="106" y="34"/>
                    <a:pt x="113" y="29"/>
                  </a:cubicBezTo>
                  <a:cubicBezTo>
                    <a:pt x="107" y="23"/>
                    <a:pt x="100" y="26"/>
                    <a:pt x="94" y="22"/>
                  </a:cubicBezTo>
                  <a:cubicBezTo>
                    <a:pt x="93" y="21"/>
                    <a:pt x="92" y="17"/>
                    <a:pt x="94" y="17"/>
                  </a:cubicBezTo>
                  <a:cubicBezTo>
                    <a:pt x="103" y="18"/>
                    <a:pt x="113" y="24"/>
                    <a:pt x="116" y="9"/>
                  </a:cubicBezTo>
                  <a:cubicBezTo>
                    <a:pt x="125" y="10"/>
                    <a:pt x="134" y="9"/>
                    <a:pt x="141" y="11"/>
                  </a:cubicBezTo>
                  <a:cubicBezTo>
                    <a:pt x="146" y="12"/>
                    <a:pt x="151" y="15"/>
                    <a:pt x="156" y="14"/>
                  </a:cubicBezTo>
                  <a:cubicBezTo>
                    <a:pt x="182" y="11"/>
                    <a:pt x="208" y="20"/>
                    <a:pt x="234" y="12"/>
                  </a:cubicBezTo>
                  <a:cubicBezTo>
                    <a:pt x="240" y="10"/>
                    <a:pt x="248" y="11"/>
                    <a:pt x="254" y="12"/>
                  </a:cubicBezTo>
                  <a:cubicBezTo>
                    <a:pt x="282" y="17"/>
                    <a:pt x="311" y="12"/>
                    <a:pt x="339" y="13"/>
                  </a:cubicBezTo>
                  <a:cubicBezTo>
                    <a:pt x="360" y="13"/>
                    <a:pt x="381" y="14"/>
                    <a:pt x="401" y="15"/>
                  </a:cubicBezTo>
                  <a:cubicBezTo>
                    <a:pt x="406" y="15"/>
                    <a:pt x="410" y="16"/>
                    <a:pt x="414" y="15"/>
                  </a:cubicBezTo>
                  <a:cubicBezTo>
                    <a:pt x="427" y="10"/>
                    <a:pt x="441" y="10"/>
                    <a:pt x="455" y="12"/>
                  </a:cubicBezTo>
                  <a:cubicBezTo>
                    <a:pt x="462" y="13"/>
                    <a:pt x="471" y="15"/>
                    <a:pt x="480" y="10"/>
                  </a:cubicBezTo>
                  <a:cubicBezTo>
                    <a:pt x="489" y="4"/>
                    <a:pt x="501" y="7"/>
                    <a:pt x="512" y="8"/>
                  </a:cubicBezTo>
                  <a:cubicBezTo>
                    <a:pt x="538" y="10"/>
                    <a:pt x="563" y="11"/>
                    <a:pt x="589" y="10"/>
                  </a:cubicBezTo>
                  <a:cubicBezTo>
                    <a:pt x="600" y="10"/>
                    <a:pt x="611" y="8"/>
                    <a:pt x="621" y="5"/>
                  </a:cubicBezTo>
                  <a:cubicBezTo>
                    <a:pt x="640" y="0"/>
                    <a:pt x="657" y="7"/>
                    <a:pt x="675" y="10"/>
                  </a:cubicBezTo>
                  <a:cubicBezTo>
                    <a:pt x="680" y="11"/>
                    <a:pt x="683" y="17"/>
                    <a:pt x="686" y="23"/>
                  </a:cubicBezTo>
                  <a:cubicBezTo>
                    <a:pt x="689" y="28"/>
                    <a:pt x="692" y="33"/>
                    <a:pt x="693" y="39"/>
                  </a:cubicBezTo>
                  <a:cubicBezTo>
                    <a:pt x="698" y="63"/>
                    <a:pt x="712" y="77"/>
                    <a:pt x="738" y="76"/>
                  </a:cubicBezTo>
                  <a:cubicBezTo>
                    <a:pt x="741" y="76"/>
                    <a:pt x="744" y="79"/>
                    <a:pt x="747" y="79"/>
                  </a:cubicBezTo>
                  <a:cubicBezTo>
                    <a:pt x="760" y="78"/>
                    <a:pt x="764" y="86"/>
                    <a:pt x="766" y="97"/>
                  </a:cubicBezTo>
                  <a:cubicBezTo>
                    <a:pt x="767" y="109"/>
                    <a:pt x="766" y="122"/>
                    <a:pt x="783" y="124"/>
                  </a:cubicBezTo>
                  <a:cubicBezTo>
                    <a:pt x="786" y="125"/>
                    <a:pt x="786" y="127"/>
                    <a:pt x="786" y="129"/>
                  </a:cubicBezTo>
                  <a:cubicBezTo>
                    <a:pt x="787" y="138"/>
                    <a:pt x="784" y="148"/>
                    <a:pt x="790" y="156"/>
                  </a:cubicBezTo>
                  <a:cubicBezTo>
                    <a:pt x="791" y="159"/>
                    <a:pt x="789" y="163"/>
                    <a:pt x="785" y="164"/>
                  </a:cubicBezTo>
                  <a:cubicBezTo>
                    <a:pt x="780" y="167"/>
                    <a:pt x="775" y="169"/>
                    <a:pt x="772" y="172"/>
                  </a:cubicBezTo>
                  <a:cubicBezTo>
                    <a:pt x="759" y="189"/>
                    <a:pt x="740" y="189"/>
                    <a:pt x="722" y="188"/>
                  </a:cubicBezTo>
                  <a:cubicBezTo>
                    <a:pt x="681" y="187"/>
                    <a:pt x="639" y="189"/>
                    <a:pt x="598" y="180"/>
                  </a:cubicBezTo>
                  <a:cubicBezTo>
                    <a:pt x="594" y="179"/>
                    <a:pt x="590" y="180"/>
                    <a:pt x="590" y="185"/>
                  </a:cubicBezTo>
                  <a:close/>
                  <a:moveTo>
                    <a:pt x="311" y="140"/>
                  </a:moveTo>
                  <a:cubicBezTo>
                    <a:pt x="313" y="143"/>
                    <a:pt x="316" y="143"/>
                    <a:pt x="319" y="142"/>
                  </a:cubicBezTo>
                  <a:cubicBezTo>
                    <a:pt x="322" y="141"/>
                    <a:pt x="325" y="139"/>
                    <a:pt x="325" y="135"/>
                  </a:cubicBezTo>
                  <a:cubicBezTo>
                    <a:pt x="319" y="135"/>
                    <a:pt x="315" y="137"/>
                    <a:pt x="311" y="140"/>
                  </a:cubicBezTo>
                  <a:close/>
                </a:path>
              </a:pathLst>
            </a:custGeom>
            <a:solidFill>
              <a:srgbClr val="6F7F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Freeform 9"/>
            <p:cNvSpPr>
              <a:spLocks noEditPoints="1"/>
            </p:cNvSpPr>
            <p:nvPr/>
          </p:nvSpPr>
          <p:spPr bwMode="auto">
            <a:xfrm flipH="1">
              <a:off x="-1078031" y="2251770"/>
              <a:ext cx="11781323" cy="3712901"/>
            </a:xfrm>
            <a:custGeom>
              <a:avLst/>
              <a:gdLst>
                <a:gd name="T0" fmla="*/ 593 w 633"/>
                <a:gd name="T1" fmla="*/ 160 h 197"/>
                <a:gd name="T2" fmla="*/ 587 w 633"/>
                <a:gd name="T3" fmla="*/ 190 h 197"/>
                <a:gd name="T4" fmla="*/ 582 w 633"/>
                <a:gd name="T5" fmla="*/ 193 h 197"/>
                <a:gd name="T6" fmla="*/ 530 w 633"/>
                <a:gd name="T7" fmla="*/ 194 h 197"/>
                <a:gd name="T8" fmla="*/ 420 w 633"/>
                <a:gd name="T9" fmla="*/ 194 h 197"/>
                <a:gd name="T10" fmla="*/ 369 w 633"/>
                <a:gd name="T11" fmla="*/ 196 h 197"/>
                <a:gd name="T12" fmla="*/ 342 w 633"/>
                <a:gd name="T13" fmla="*/ 191 h 197"/>
                <a:gd name="T14" fmla="*/ 321 w 633"/>
                <a:gd name="T15" fmla="*/ 187 h 197"/>
                <a:gd name="T16" fmla="*/ 271 w 633"/>
                <a:gd name="T17" fmla="*/ 179 h 197"/>
                <a:gd name="T18" fmla="*/ 227 w 633"/>
                <a:gd name="T19" fmla="*/ 171 h 197"/>
                <a:gd name="T20" fmla="*/ 216 w 633"/>
                <a:gd name="T21" fmla="*/ 171 h 197"/>
                <a:gd name="T22" fmla="*/ 181 w 633"/>
                <a:gd name="T23" fmla="*/ 168 h 197"/>
                <a:gd name="T24" fmla="*/ 79 w 633"/>
                <a:gd name="T25" fmla="*/ 160 h 197"/>
                <a:gd name="T26" fmla="*/ 14 w 633"/>
                <a:gd name="T27" fmla="*/ 141 h 197"/>
                <a:gd name="T28" fmla="*/ 4 w 633"/>
                <a:gd name="T29" fmla="*/ 123 h 197"/>
                <a:gd name="T30" fmla="*/ 23 w 633"/>
                <a:gd name="T31" fmla="*/ 110 h 197"/>
                <a:gd name="T32" fmla="*/ 33 w 633"/>
                <a:gd name="T33" fmla="*/ 100 h 197"/>
                <a:gd name="T34" fmla="*/ 45 w 633"/>
                <a:gd name="T35" fmla="*/ 0 h 197"/>
                <a:gd name="T36" fmla="*/ 70 w 633"/>
                <a:gd name="T37" fmla="*/ 6 h 197"/>
                <a:gd name="T38" fmla="*/ 102 w 633"/>
                <a:gd name="T39" fmla="*/ 13 h 197"/>
                <a:gd name="T40" fmla="*/ 185 w 633"/>
                <a:gd name="T41" fmla="*/ 17 h 197"/>
                <a:gd name="T42" fmla="*/ 271 w 633"/>
                <a:gd name="T43" fmla="*/ 17 h 197"/>
                <a:gd name="T44" fmla="*/ 331 w 633"/>
                <a:gd name="T45" fmla="*/ 20 h 197"/>
                <a:gd name="T46" fmla="*/ 379 w 633"/>
                <a:gd name="T47" fmla="*/ 18 h 197"/>
                <a:gd name="T48" fmla="*/ 456 w 633"/>
                <a:gd name="T49" fmla="*/ 15 h 197"/>
                <a:gd name="T50" fmla="*/ 520 w 633"/>
                <a:gd name="T51" fmla="*/ 14 h 197"/>
                <a:gd name="T52" fmla="*/ 583 w 633"/>
                <a:gd name="T53" fmla="*/ 16 h 197"/>
                <a:gd name="T54" fmla="*/ 606 w 633"/>
                <a:gd name="T55" fmla="*/ 34 h 197"/>
                <a:gd name="T56" fmla="*/ 629 w 633"/>
                <a:gd name="T57" fmla="*/ 79 h 197"/>
                <a:gd name="T58" fmla="*/ 623 w 633"/>
                <a:gd name="T59" fmla="*/ 96 h 197"/>
                <a:gd name="T60" fmla="*/ 619 w 633"/>
                <a:gd name="T61" fmla="*/ 108 h 197"/>
                <a:gd name="T62" fmla="*/ 617 w 633"/>
                <a:gd name="T63" fmla="*/ 114 h 197"/>
                <a:gd name="T64" fmla="*/ 610 w 633"/>
                <a:gd name="T65" fmla="*/ 162 h 197"/>
                <a:gd name="T66" fmla="*/ 609 w 633"/>
                <a:gd name="T67" fmla="*/ 165 h 197"/>
                <a:gd name="T68" fmla="*/ 593 w 633"/>
                <a:gd name="T69" fmla="*/ 160 h 197"/>
                <a:gd name="T70" fmla="*/ 386 w 633"/>
                <a:gd name="T71" fmla="*/ 176 h 197"/>
                <a:gd name="T72" fmla="*/ 378 w 633"/>
                <a:gd name="T73" fmla="*/ 181 h 197"/>
                <a:gd name="T74" fmla="*/ 383 w 633"/>
                <a:gd name="T75" fmla="*/ 184 h 197"/>
                <a:gd name="T76" fmla="*/ 389 w 633"/>
                <a:gd name="T77" fmla="*/ 180 h 197"/>
                <a:gd name="T78" fmla="*/ 386 w 633"/>
                <a:gd name="T79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3" h="197">
                  <a:moveTo>
                    <a:pt x="593" y="160"/>
                  </a:moveTo>
                  <a:cubicBezTo>
                    <a:pt x="592" y="170"/>
                    <a:pt x="580" y="177"/>
                    <a:pt x="587" y="190"/>
                  </a:cubicBezTo>
                  <a:cubicBezTo>
                    <a:pt x="590" y="195"/>
                    <a:pt x="584" y="193"/>
                    <a:pt x="582" y="193"/>
                  </a:cubicBezTo>
                  <a:cubicBezTo>
                    <a:pt x="565" y="193"/>
                    <a:pt x="547" y="194"/>
                    <a:pt x="530" y="194"/>
                  </a:cubicBezTo>
                  <a:cubicBezTo>
                    <a:pt x="494" y="193"/>
                    <a:pt x="457" y="192"/>
                    <a:pt x="420" y="194"/>
                  </a:cubicBezTo>
                  <a:cubicBezTo>
                    <a:pt x="403" y="185"/>
                    <a:pt x="386" y="194"/>
                    <a:pt x="369" y="196"/>
                  </a:cubicBezTo>
                  <a:cubicBezTo>
                    <a:pt x="360" y="197"/>
                    <a:pt x="347" y="197"/>
                    <a:pt x="342" y="191"/>
                  </a:cubicBezTo>
                  <a:cubicBezTo>
                    <a:pt x="335" y="183"/>
                    <a:pt x="329" y="186"/>
                    <a:pt x="321" y="187"/>
                  </a:cubicBezTo>
                  <a:cubicBezTo>
                    <a:pt x="304" y="191"/>
                    <a:pt x="286" y="184"/>
                    <a:pt x="271" y="179"/>
                  </a:cubicBezTo>
                  <a:cubicBezTo>
                    <a:pt x="246" y="172"/>
                    <a:pt x="247" y="169"/>
                    <a:pt x="227" y="171"/>
                  </a:cubicBezTo>
                  <a:cubicBezTo>
                    <a:pt x="224" y="171"/>
                    <a:pt x="219" y="173"/>
                    <a:pt x="216" y="171"/>
                  </a:cubicBezTo>
                  <a:cubicBezTo>
                    <a:pt x="205" y="162"/>
                    <a:pt x="192" y="166"/>
                    <a:pt x="181" y="168"/>
                  </a:cubicBezTo>
                  <a:cubicBezTo>
                    <a:pt x="146" y="174"/>
                    <a:pt x="113" y="161"/>
                    <a:pt x="79" y="160"/>
                  </a:cubicBezTo>
                  <a:cubicBezTo>
                    <a:pt x="57" y="159"/>
                    <a:pt x="36" y="148"/>
                    <a:pt x="14" y="141"/>
                  </a:cubicBezTo>
                  <a:cubicBezTo>
                    <a:pt x="6" y="139"/>
                    <a:pt x="0" y="132"/>
                    <a:pt x="4" y="123"/>
                  </a:cubicBezTo>
                  <a:cubicBezTo>
                    <a:pt x="8" y="115"/>
                    <a:pt x="9" y="105"/>
                    <a:pt x="23" y="110"/>
                  </a:cubicBezTo>
                  <a:cubicBezTo>
                    <a:pt x="30" y="113"/>
                    <a:pt x="34" y="111"/>
                    <a:pt x="33" y="100"/>
                  </a:cubicBezTo>
                  <a:cubicBezTo>
                    <a:pt x="30" y="67"/>
                    <a:pt x="29" y="33"/>
                    <a:pt x="45" y="0"/>
                  </a:cubicBezTo>
                  <a:cubicBezTo>
                    <a:pt x="53" y="1"/>
                    <a:pt x="61" y="2"/>
                    <a:pt x="70" y="6"/>
                  </a:cubicBezTo>
                  <a:cubicBezTo>
                    <a:pt x="80" y="11"/>
                    <a:pt x="91" y="14"/>
                    <a:pt x="102" y="13"/>
                  </a:cubicBezTo>
                  <a:cubicBezTo>
                    <a:pt x="130" y="12"/>
                    <a:pt x="157" y="16"/>
                    <a:pt x="185" y="17"/>
                  </a:cubicBezTo>
                  <a:cubicBezTo>
                    <a:pt x="214" y="18"/>
                    <a:pt x="242" y="19"/>
                    <a:pt x="271" y="17"/>
                  </a:cubicBezTo>
                  <a:cubicBezTo>
                    <a:pt x="291" y="15"/>
                    <a:pt x="311" y="23"/>
                    <a:pt x="331" y="20"/>
                  </a:cubicBezTo>
                  <a:cubicBezTo>
                    <a:pt x="347" y="18"/>
                    <a:pt x="363" y="19"/>
                    <a:pt x="379" y="18"/>
                  </a:cubicBezTo>
                  <a:cubicBezTo>
                    <a:pt x="404" y="16"/>
                    <a:pt x="430" y="16"/>
                    <a:pt x="456" y="15"/>
                  </a:cubicBezTo>
                  <a:cubicBezTo>
                    <a:pt x="478" y="15"/>
                    <a:pt x="499" y="16"/>
                    <a:pt x="520" y="14"/>
                  </a:cubicBezTo>
                  <a:cubicBezTo>
                    <a:pt x="541" y="12"/>
                    <a:pt x="562" y="11"/>
                    <a:pt x="583" y="16"/>
                  </a:cubicBezTo>
                  <a:cubicBezTo>
                    <a:pt x="594" y="19"/>
                    <a:pt x="602" y="24"/>
                    <a:pt x="606" y="34"/>
                  </a:cubicBezTo>
                  <a:cubicBezTo>
                    <a:pt x="614" y="49"/>
                    <a:pt x="619" y="65"/>
                    <a:pt x="629" y="79"/>
                  </a:cubicBezTo>
                  <a:cubicBezTo>
                    <a:pt x="633" y="85"/>
                    <a:pt x="632" y="93"/>
                    <a:pt x="623" y="96"/>
                  </a:cubicBezTo>
                  <a:cubicBezTo>
                    <a:pt x="616" y="98"/>
                    <a:pt x="612" y="101"/>
                    <a:pt x="619" y="108"/>
                  </a:cubicBezTo>
                  <a:cubicBezTo>
                    <a:pt x="620" y="110"/>
                    <a:pt x="619" y="112"/>
                    <a:pt x="617" y="114"/>
                  </a:cubicBezTo>
                  <a:cubicBezTo>
                    <a:pt x="605" y="128"/>
                    <a:pt x="603" y="144"/>
                    <a:pt x="610" y="162"/>
                  </a:cubicBezTo>
                  <a:cubicBezTo>
                    <a:pt x="611" y="163"/>
                    <a:pt x="609" y="164"/>
                    <a:pt x="609" y="165"/>
                  </a:cubicBezTo>
                  <a:cubicBezTo>
                    <a:pt x="601" y="170"/>
                    <a:pt x="601" y="158"/>
                    <a:pt x="593" y="160"/>
                  </a:cubicBezTo>
                  <a:close/>
                  <a:moveTo>
                    <a:pt x="386" y="176"/>
                  </a:moveTo>
                  <a:cubicBezTo>
                    <a:pt x="383" y="177"/>
                    <a:pt x="378" y="176"/>
                    <a:pt x="378" y="181"/>
                  </a:cubicBezTo>
                  <a:cubicBezTo>
                    <a:pt x="378" y="184"/>
                    <a:pt x="380" y="184"/>
                    <a:pt x="383" y="184"/>
                  </a:cubicBezTo>
                  <a:cubicBezTo>
                    <a:pt x="385" y="184"/>
                    <a:pt x="389" y="184"/>
                    <a:pt x="389" y="180"/>
                  </a:cubicBezTo>
                  <a:cubicBezTo>
                    <a:pt x="389" y="178"/>
                    <a:pt x="389" y="176"/>
                    <a:pt x="386" y="176"/>
                  </a:cubicBezTo>
                  <a:close/>
                </a:path>
              </a:pathLst>
            </a:custGeom>
            <a:solidFill>
              <a:srgbClr val="6F7F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16072" y="1914501"/>
            <a:ext cx="4652062" cy="824413"/>
            <a:chOff x="6616072" y="1372385"/>
            <a:chExt cx="4652062" cy="824413"/>
          </a:xfrm>
        </p:grpSpPr>
        <p:sp>
          <p:nvSpPr>
            <p:cNvPr id="11" name="文本框 10"/>
            <p:cNvSpPr txBox="1"/>
            <p:nvPr/>
          </p:nvSpPr>
          <p:spPr>
            <a:xfrm>
              <a:off x="7453874" y="1372385"/>
              <a:ext cx="38142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noProof="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大作业功能完成情况</a:t>
              </a: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616072" y="1392596"/>
              <a:ext cx="623134" cy="623134"/>
            </a:xfrm>
            <a:prstGeom prst="ellipse">
              <a:avLst/>
            </a:prstGeom>
            <a:solidFill>
              <a:srgbClr val="BBC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85B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70817" y="1525100"/>
              <a:ext cx="50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485B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5B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23339" y="1887877"/>
              <a:ext cx="3132920" cy="308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Progress Status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16444" y="3143431"/>
            <a:ext cx="5208281" cy="816684"/>
            <a:chOff x="6616444" y="2601315"/>
            <a:chExt cx="5208281" cy="816684"/>
          </a:xfrm>
        </p:grpSpPr>
        <p:sp>
          <p:nvSpPr>
            <p:cNvPr id="15" name="文本框 14"/>
            <p:cNvSpPr txBox="1"/>
            <p:nvPr/>
          </p:nvSpPr>
          <p:spPr>
            <a:xfrm>
              <a:off x="7454245" y="2601315"/>
              <a:ext cx="437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特色功能、</a:t>
              </a:r>
              <a:r>
                <a:rPr kumimoji="0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进阶功能展示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616444" y="2621527"/>
              <a:ext cx="623134" cy="623134"/>
            </a:xfrm>
            <a:prstGeom prst="ellipse">
              <a:avLst/>
            </a:prstGeom>
            <a:solidFill>
              <a:srgbClr val="BBC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85B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71189" y="2754030"/>
              <a:ext cx="50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485B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5B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491503" y="3109078"/>
              <a:ext cx="3132920" cy="308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Demo of Advanced Functions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16444" y="4396931"/>
            <a:ext cx="3970536" cy="729191"/>
            <a:chOff x="6616444" y="3854815"/>
            <a:chExt cx="3970536" cy="729191"/>
          </a:xfrm>
        </p:grpSpPr>
        <p:sp>
          <p:nvSpPr>
            <p:cNvPr id="19" name="文本框 18"/>
            <p:cNvSpPr txBox="1"/>
            <p:nvPr/>
          </p:nvSpPr>
          <p:spPr>
            <a:xfrm>
              <a:off x="7454246" y="3854815"/>
              <a:ext cx="27826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n-ea"/>
                  <a:sym typeface="+mn-lt"/>
                </a:rPr>
                <a:t>项目分工</a:t>
              </a:r>
              <a:endPara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616444" y="3875027"/>
              <a:ext cx="623134" cy="623134"/>
            </a:xfrm>
            <a:prstGeom prst="ellipse">
              <a:avLst/>
            </a:prstGeom>
            <a:solidFill>
              <a:srgbClr val="BBC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485B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71190" y="4007530"/>
              <a:ext cx="50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485B6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5B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454060" y="4275085"/>
              <a:ext cx="3132920" cy="308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Division of Responsibilities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57937" y="3652422"/>
            <a:ext cx="191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32" name="PA_文本框 2"/>
          <p:cNvSpPr txBox="1"/>
          <p:nvPr>
            <p:custDataLst>
              <p:tags r:id="rId1"/>
            </p:custDataLst>
          </p:nvPr>
        </p:nvSpPr>
        <p:spPr>
          <a:xfrm>
            <a:off x="1785902" y="2660271"/>
            <a:ext cx="1982964" cy="10394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5600" b="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目录</a:t>
            </a:r>
            <a:endParaRPr lang="en-US" sz="5600" b="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35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6259"/>
            <a:ext cx="12192000" cy="3429000"/>
          </a:xfrm>
          <a:prstGeom prst="rect">
            <a:avLst/>
          </a:prstGeom>
          <a:solidFill>
            <a:srgbClr val="BBC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2409630" y="1268557"/>
            <a:ext cx="12461404" cy="3119248"/>
          </a:xfrm>
          <a:custGeom>
            <a:avLst/>
            <a:gdLst>
              <a:gd name="T0" fmla="*/ 550 w 791"/>
              <a:gd name="T1" fmla="*/ 170 h 196"/>
              <a:gd name="T2" fmla="*/ 537 w 791"/>
              <a:gd name="T3" fmla="*/ 166 h 196"/>
              <a:gd name="T4" fmla="*/ 436 w 791"/>
              <a:gd name="T5" fmla="*/ 153 h 196"/>
              <a:gd name="T6" fmla="*/ 321 w 791"/>
              <a:gd name="T7" fmla="*/ 162 h 196"/>
              <a:gd name="T8" fmla="*/ 247 w 791"/>
              <a:gd name="T9" fmla="*/ 168 h 196"/>
              <a:gd name="T10" fmla="*/ 90 w 791"/>
              <a:gd name="T11" fmla="*/ 179 h 196"/>
              <a:gd name="T12" fmla="*/ 31 w 791"/>
              <a:gd name="T13" fmla="*/ 181 h 196"/>
              <a:gd name="T14" fmla="*/ 7 w 791"/>
              <a:gd name="T15" fmla="*/ 168 h 196"/>
              <a:gd name="T16" fmla="*/ 25 w 791"/>
              <a:gd name="T17" fmla="*/ 141 h 196"/>
              <a:gd name="T18" fmla="*/ 10 w 791"/>
              <a:gd name="T19" fmla="*/ 103 h 196"/>
              <a:gd name="T20" fmla="*/ 7 w 791"/>
              <a:gd name="T21" fmla="*/ 69 h 196"/>
              <a:gd name="T22" fmla="*/ 15 w 791"/>
              <a:gd name="T23" fmla="*/ 55 h 196"/>
              <a:gd name="T24" fmla="*/ 26 w 791"/>
              <a:gd name="T25" fmla="*/ 22 h 196"/>
              <a:gd name="T26" fmla="*/ 72 w 791"/>
              <a:gd name="T27" fmla="*/ 15 h 196"/>
              <a:gd name="T28" fmla="*/ 95 w 791"/>
              <a:gd name="T29" fmla="*/ 22 h 196"/>
              <a:gd name="T30" fmla="*/ 113 w 791"/>
              <a:gd name="T31" fmla="*/ 29 h 196"/>
              <a:gd name="T32" fmla="*/ 94 w 791"/>
              <a:gd name="T33" fmla="*/ 17 h 196"/>
              <a:gd name="T34" fmla="*/ 141 w 791"/>
              <a:gd name="T35" fmla="*/ 11 h 196"/>
              <a:gd name="T36" fmla="*/ 234 w 791"/>
              <a:gd name="T37" fmla="*/ 12 h 196"/>
              <a:gd name="T38" fmla="*/ 339 w 791"/>
              <a:gd name="T39" fmla="*/ 13 h 196"/>
              <a:gd name="T40" fmla="*/ 414 w 791"/>
              <a:gd name="T41" fmla="*/ 15 h 196"/>
              <a:gd name="T42" fmla="*/ 480 w 791"/>
              <a:gd name="T43" fmla="*/ 10 h 196"/>
              <a:gd name="T44" fmla="*/ 589 w 791"/>
              <a:gd name="T45" fmla="*/ 10 h 196"/>
              <a:gd name="T46" fmla="*/ 675 w 791"/>
              <a:gd name="T47" fmla="*/ 10 h 196"/>
              <a:gd name="T48" fmla="*/ 693 w 791"/>
              <a:gd name="T49" fmla="*/ 39 h 196"/>
              <a:gd name="T50" fmla="*/ 747 w 791"/>
              <a:gd name="T51" fmla="*/ 79 h 196"/>
              <a:gd name="T52" fmla="*/ 783 w 791"/>
              <a:gd name="T53" fmla="*/ 124 h 196"/>
              <a:gd name="T54" fmla="*/ 790 w 791"/>
              <a:gd name="T55" fmla="*/ 156 h 196"/>
              <a:gd name="T56" fmla="*/ 772 w 791"/>
              <a:gd name="T57" fmla="*/ 172 h 196"/>
              <a:gd name="T58" fmla="*/ 598 w 791"/>
              <a:gd name="T59" fmla="*/ 180 h 196"/>
              <a:gd name="T60" fmla="*/ 311 w 791"/>
              <a:gd name="T61" fmla="*/ 140 h 196"/>
              <a:gd name="T62" fmla="*/ 325 w 791"/>
              <a:gd name="T63" fmla="*/ 135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1" h="196">
                <a:moveTo>
                  <a:pt x="590" y="185"/>
                </a:moveTo>
                <a:cubicBezTo>
                  <a:pt x="579" y="175"/>
                  <a:pt x="566" y="167"/>
                  <a:pt x="550" y="170"/>
                </a:cubicBezTo>
                <a:cubicBezTo>
                  <a:pt x="546" y="171"/>
                  <a:pt x="542" y="168"/>
                  <a:pt x="538" y="167"/>
                </a:cubicBezTo>
                <a:cubicBezTo>
                  <a:pt x="537" y="166"/>
                  <a:pt x="537" y="166"/>
                  <a:pt x="537" y="166"/>
                </a:cubicBezTo>
                <a:cubicBezTo>
                  <a:pt x="531" y="163"/>
                  <a:pt x="527" y="160"/>
                  <a:pt x="520" y="160"/>
                </a:cubicBezTo>
                <a:cubicBezTo>
                  <a:pt x="492" y="161"/>
                  <a:pt x="464" y="155"/>
                  <a:pt x="436" y="153"/>
                </a:cubicBezTo>
                <a:cubicBezTo>
                  <a:pt x="409" y="151"/>
                  <a:pt x="382" y="151"/>
                  <a:pt x="356" y="160"/>
                </a:cubicBezTo>
                <a:cubicBezTo>
                  <a:pt x="344" y="163"/>
                  <a:pt x="333" y="164"/>
                  <a:pt x="321" y="162"/>
                </a:cubicBezTo>
                <a:cubicBezTo>
                  <a:pt x="300" y="157"/>
                  <a:pt x="279" y="167"/>
                  <a:pt x="258" y="167"/>
                </a:cubicBezTo>
                <a:cubicBezTo>
                  <a:pt x="254" y="166"/>
                  <a:pt x="251" y="169"/>
                  <a:pt x="247" y="168"/>
                </a:cubicBezTo>
                <a:cubicBezTo>
                  <a:pt x="214" y="162"/>
                  <a:pt x="181" y="175"/>
                  <a:pt x="148" y="176"/>
                </a:cubicBezTo>
                <a:cubicBezTo>
                  <a:pt x="129" y="177"/>
                  <a:pt x="109" y="178"/>
                  <a:pt x="90" y="179"/>
                </a:cubicBezTo>
                <a:cubicBezTo>
                  <a:pt x="77" y="180"/>
                  <a:pt x="66" y="185"/>
                  <a:pt x="54" y="188"/>
                </a:cubicBezTo>
                <a:cubicBezTo>
                  <a:pt x="45" y="191"/>
                  <a:pt x="35" y="196"/>
                  <a:pt x="31" y="181"/>
                </a:cubicBezTo>
                <a:cubicBezTo>
                  <a:pt x="30" y="175"/>
                  <a:pt x="26" y="177"/>
                  <a:pt x="23" y="179"/>
                </a:cubicBezTo>
                <a:cubicBezTo>
                  <a:pt x="11" y="184"/>
                  <a:pt x="6" y="181"/>
                  <a:pt x="7" y="168"/>
                </a:cubicBezTo>
                <a:cubicBezTo>
                  <a:pt x="8" y="162"/>
                  <a:pt x="0" y="160"/>
                  <a:pt x="2" y="152"/>
                </a:cubicBezTo>
                <a:cubicBezTo>
                  <a:pt x="9" y="149"/>
                  <a:pt x="21" y="154"/>
                  <a:pt x="25" y="141"/>
                </a:cubicBezTo>
                <a:cubicBezTo>
                  <a:pt x="19" y="135"/>
                  <a:pt x="13" y="127"/>
                  <a:pt x="17" y="116"/>
                </a:cubicBezTo>
                <a:cubicBezTo>
                  <a:pt x="18" y="110"/>
                  <a:pt x="12" y="108"/>
                  <a:pt x="10" y="103"/>
                </a:cubicBezTo>
                <a:cubicBezTo>
                  <a:pt x="7" y="95"/>
                  <a:pt x="0" y="88"/>
                  <a:pt x="8" y="79"/>
                </a:cubicBezTo>
                <a:cubicBezTo>
                  <a:pt x="11" y="76"/>
                  <a:pt x="9" y="72"/>
                  <a:pt x="7" y="69"/>
                </a:cubicBezTo>
                <a:cubicBezTo>
                  <a:pt x="1" y="61"/>
                  <a:pt x="1" y="58"/>
                  <a:pt x="12" y="61"/>
                </a:cubicBezTo>
                <a:cubicBezTo>
                  <a:pt x="16" y="62"/>
                  <a:pt x="15" y="58"/>
                  <a:pt x="15" y="55"/>
                </a:cubicBezTo>
                <a:cubicBezTo>
                  <a:pt x="16" y="50"/>
                  <a:pt x="12" y="46"/>
                  <a:pt x="10" y="41"/>
                </a:cubicBezTo>
                <a:cubicBezTo>
                  <a:pt x="5" y="28"/>
                  <a:pt x="11" y="22"/>
                  <a:pt x="26" y="22"/>
                </a:cubicBezTo>
                <a:cubicBezTo>
                  <a:pt x="33" y="23"/>
                  <a:pt x="41" y="20"/>
                  <a:pt x="47" y="16"/>
                </a:cubicBezTo>
                <a:cubicBezTo>
                  <a:pt x="56" y="11"/>
                  <a:pt x="64" y="16"/>
                  <a:pt x="72" y="15"/>
                </a:cubicBezTo>
                <a:cubicBezTo>
                  <a:pt x="73" y="15"/>
                  <a:pt x="76" y="16"/>
                  <a:pt x="76" y="17"/>
                </a:cubicBezTo>
                <a:cubicBezTo>
                  <a:pt x="77" y="38"/>
                  <a:pt x="88" y="21"/>
                  <a:pt x="95" y="22"/>
                </a:cubicBezTo>
                <a:cubicBezTo>
                  <a:pt x="94" y="25"/>
                  <a:pt x="92" y="29"/>
                  <a:pt x="94" y="30"/>
                </a:cubicBezTo>
                <a:cubicBezTo>
                  <a:pt x="99" y="31"/>
                  <a:pt x="106" y="34"/>
                  <a:pt x="113" y="29"/>
                </a:cubicBezTo>
                <a:cubicBezTo>
                  <a:pt x="107" y="23"/>
                  <a:pt x="100" y="26"/>
                  <a:pt x="94" y="22"/>
                </a:cubicBezTo>
                <a:cubicBezTo>
                  <a:pt x="93" y="21"/>
                  <a:pt x="92" y="17"/>
                  <a:pt x="94" y="17"/>
                </a:cubicBezTo>
                <a:cubicBezTo>
                  <a:pt x="103" y="18"/>
                  <a:pt x="113" y="24"/>
                  <a:pt x="116" y="9"/>
                </a:cubicBezTo>
                <a:cubicBezTo>
                  <a:pt x="125" y="10"/>
                  <a:pt x="134" y="9"/>
                  <a:pt x="141" y="11"/>
                </a:cubicBezTo>
                <a:cubicBezTo>
                  <a:pt x="146" y="12"/>
                  <a:pt x="151" y="15"/>
                  <a:pt x="156" y="14"/>
                </a:cubicBezTo>
                <a:cubicBezTo>
                  <a:pt x="182" y="11"/>
                  <a:pt x="208" y="20"/>
                  <a:pt x="234" y="12"/>
                </a:cubicBezTo>
                <a:cubicBezTo>
                  <a:pt x="240" y="10"/>
                  <a:pt x="248" y="11"/>
                  <a:pt x="254" y="12"/>
                </a:cubicBezTo>
                <a:cubicBezTo>
                  <a:pt x="282" y="17"/>
                  <a:pt x="311" y="12"/>
                  <a:pt x="339" y="13"/>
                </a:cubicBezTo>
                <a:cubicBezTo>
                  <a:pt x="360" y="13"/>
                  <a:pt x="381" y="14"/>
                  <a:pt x="401" y="15"/>
                </a:cubicBezTo>
                <a:cubicBezTo>
                  <a:pt x="406" y="15"/>
                  <a:pt x="410" y="16"/>
                  <a:pt x="414" y="15"/>
                </a:cubicBezTo>
                <a:cubicBezTo>
                  <a:pt x="427" y="10"/>
                  <a:pt x="441" y="10"/>
                  <a:pt x="455" y="12"/>
                </a:cubicBezTo>
                <a:cubicBezTo>
                  <a:pt x="462" y="13"/>
                  <a:pt x="471" y="15"/>
                  <a:pt x="480" y="10"/>
                </a:cubicBezTo>
                <a:cubicBezTo>
                  <a:pt x="489" y="4"/>
                  <a:pt x="501" y="7"/>
                  <a:pt x="512" y="8"/>
                </a:cubicBezTo>
                <a:cubicBezTo>
                  <a:pt x="538" y="10"/>
                  <a:pt x="563" y="11"/>
                  <a:pt x="589" y="10"/>
                </a:cubicBezTo>
                <a:cubicBezTo>
                  <a:pt x="600" y="10"/>
                  <a:pt x="611" y="8"/>
                  <a:pt x="621" y="5"/>
                </a:cubicBezTo>
                <a:cubicBezTo>
                  <a:pt x="640" y="0"/>
                  <a:pt x="657" y="7"/>
                  <a:pt x="675" y="10"/>
                </a:cubicBezTo>
                <a:cubicBezTo>
                  <a:pt x="680" y="11"/>
                  <a:pt x="683" y="17"/>
                  <a:pt x="686" y="23"/>
                </a:cubicBezTo>
                <a:cubicBezTo>
                  <a:pt x="689" y="28"/>
                  <a:pt x="692" y="33"/>
                  <a:pt x="693" y="39"/>
                </a:cubicBezTo>
                <a:cubicBezTo>
                  <a:pt x="698" y="63"/>
                  <a:pt x="712" y="77"/>
                  <a:pt x="738" y="76"/>
                </a:cubicBezTo>
                <a:cubicBezTo>
                  <a:pt x="741" y="76"/>
                  <a:pt x="744" y="79"/>
                  <a:pt x="747" y="79"/>
                </a:cubicBezTo>
                <a:cubicBezTo>
                  <a:pt x="760" y="78"/>
                  <a:pt x="764" y="86"/>
                  <a:pt x="766" y="97"/>
                </a:cubicBezTo>
                <a:cubicBezTo>
                  <a:pt x="767" y="109"/>
                  <a:pt x="766" y="122"/>
                  <a:pt x="783" y="124"/>
                </a:cubicBezTo>
                <a:cubicBezTo>
                  <a:pt x="786" y="125"/>
                  <a:pt x="786" y="127"/>
                  <a:pt x="786" y="129"/>
                </a:cubicBezTo>
                <a:cubicBezTo>
                  <a:pt x="787" y="138"/>
                  <a:pt x="784" y="148"/>
                  <a:pt x="790" y="156"/>
                </a:cubicBezTo>
                <a:cubicBezTo>
                  <a:pt x="791" y="159"/>
                  <a:pt x="789" y="163"/>
                  <a:pt x="785" y="164"/>
                </a:cubicBezTo>
                <a:cubicBezTo>
                  <a:pt x="780" y="167"/>
                  <a:pt x="775" y="169"/>
                  <a:pt x="772" y="172"/>
                </a:cubicBezTo>
                <a:cubicBezTo>
                  <a:pt x="759" y="189"/>
                  <a:pt x="740" y="189"/>
                  <a:pt x="722" y="188"/>
                </a:cubicBezTo>
                <a:cubicBezTo>
                  <a:pt x="681" y="187"/>
                  <a:pt x="639" y="189"/>
                  <a:pt x="598" y="180"/>
                </a:cubicBezTo>
                <a:cubicBezTo>
                  <a:pt x="594" y="179"/>
                  <a:pt x="590" y="180"/>
                  <a:pt x="590" y="185"/>
                </a:cubicBezTo>
                <a:close/>
                <a:moveTo>
                  <a:pt x="311" y="140"/>
                </a:moveTo>
                <a:cubicBezTo>
                  <a:pt x="313" y="143"/>
                  <a:pt x="316" y="143"/>
                  <a:pt x="319" y="142"/>
                </a:cubicBezTo>
                <a:cubicBezTo>
                  <a:pt x="322" y="141"/>
                  <a:pt x="325" y="139"/>
                  <a:pt x="325" y="135"/>
                </a:cubicBezTo>
                <a:cubicBezTo>
                  <a:pt x="319" y="135"/>
                  <a:pt x="315" y="137"/>
                  <a:pt x="311" y="140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 flipH="1">
            <a:off x="-1078031" y="2251770"/>
            <a:ext cx="11781323" cy="3712901"/>
          </a:xfrm>
          <a:custGeom>
            <a:avLst/>
            <a:gdLst>
              <a:gd name="T0" fmla="*/ 593 w 633"/>
              <a:gd name="T1" fmla="*/ 160 h 197"/>
              <a:gd name="T2" fmla="*/ 587 w 633"/>
              <a:gd name="T3" fmla="*/ 190 h 197"/>
              <a:gd name="T4" fmla="*/ 582 w 633"/>
              <a:gd name="T5" fmla="*/ 193 h 197"/>
              <a:gd name="T6" fmla="*/ 530 w 633"/>
              <a:gd name="T7" fmla="*/ 194 h 197"/>
              <a:gd name="T8" fmla="*/ 420 w 633"/>
              <a:gd name="T9" fmla="*/ 194 h 197"/>
              <a:gd name="T10" fmla="*/ 369 w 633"/>
              <a:gd name="T11" fmla="*/ 196 h 197"/>
              <a:gd name="T12" fmla="*/ 342 w 633"/>
              <a:gd name="T13" fmla="*/ 191 h 197"/>
              <a:gd name="T14" fmla="*/ 321 w 633"/>
              <a:gd name="T15" fmla="*/ 187 h 197"/>
              <a:gd name="T16" fmla="*/ 271 w 633"/>
              <a:gd name="T17" fmla="*/ 179 h 197"/>
              <a:gd name="T18" fmla="*/ 227 w 633"/>
              <a:gd name="T19" fmla="*/ 171 h 197"/>
              <a:gd name="T20" fmla="*/ 216 w 633"/>
              <a:gd name="T21" fmla="*/ 171 h 197"/>
              <a:gd name="T22" fmla="*/ 181 w 633"/>
              <a:gd name="T23" fmla="*/ 168 h 197"/>
              <a:gd name="T24" fmla="*/ 79 w 633"/>
              <a:gd name="T25" fmla="*/ 160 h 197"/>
              <a:gd name="T26" fmla="*/ 14 w 633"/>
              <a:gd name="T27" fmla="*/ 141 h 197"/>
              <a:gd name="T28" fmla="*/ 4 w 633"/>
              <a:gd name="T29" fmla="*/ 123 h 197"/>
              <a:gd name="T30" fmla="*/ 23 w 633"/>
              <a:gd name="T31" fmla="*/ 110 h 197"/>
              <a:gd name="T32" fmla="*/ 33 w 633"/>
              <a:gd name="T33" fmla="*/ 100 h 197"/>
              <a:gd name="T34" fmla="*/ 45 w 633"/>
              <a:gd name="T35" fmla="*/ 0 h 197"/>
              <a:gd name="T36" fmla="*/ 70 w 633"/>
              <a:gd name="T37" fmla="*/ 6 h 197"/>
              <a:gd name="T38" fmla="*/ 102 w 633"/>
              <a:gd name="T39" fmla="*/ 13 h 197"/>
              <a:gd name="T40" fmla="*/ 185 w 633"/>
              <a:gd name="T41" fmla="*/ 17 h 197"/>
              <a:gd name="T42" fmla="*/ 271 w 633"/>
              <a:gd name="T43" fmla="*/ 17 h 197"/>
              <a:gd name="T44" fmla="*/ 331 w 633"/>
              <a:gd name="T45" fmla="*/ 20 h 197"/>
              <a:gd name="T46" fmla="*/ 379 w 633"/>
              <a:gd name="T47" fmla="*/ 18 h 197"/>
              <a:gd name="T48" fmla="*/ 456 w 633"/>
              <a:gd name="T49" fmla="*/ 15 h 197"/>
              <a:gd name="T50" fmla="*/ 520 w 633"/>
              <a:gd name="T51" fmla="*/ 14 h 197"/>
              <a:gd name="T52" fmla="*/ 583 w 633"/>
              <a:gd name="T53" fmla="*/ 16 h 197"/>
              <a:gd name="T54" fmla="*/ 606 w 633"/>
              <a:gd name="T55" fmla="*/ 34 h 197"/>
              <a:gd name="T56" fmla="*/ 629 w 633"/>
              <a:gd name="T57" fmla="*/ 79 h 197"/>
              <a:gd name="T58" fmla="*/ 623 w 633"/>
              <a:gd name="T59" fmla="*/ 96 h 197"/>
              <a:gd name="T60" fmla="*/ 619 w 633"/>
              <a:gd name="T61" fmla="*/ 108 h 197"/>
              <a:gd name="T62" fmla="*/ 617 w 633"/>
              <a:gd name="T63" fmla="*/ 114 h 197"/>
              <a:gd name="T64" fmla="*/ 610 w 633"/>
              <a:gd name="T65" fmla="*/ 162 h 197"/>
              <a:gd name="T66" fmla="*/ 609 w 633"/>
              <a:gd name="T67" fmla="*/ 165 h 197"/>
              <a:gd name="T68" fmla="*/ 593 w 633"/>
              <a:gd name="T69" fmla="*/ 160 h 197"/>
              <a:gd name="T70" fmla="*/ 386 w 633"/>
              <a:gd name="T71" fmla="*/ 176 h 197"/>
              <a:gd name="T72" fmla="*/ 378 w 633"/>
              <a:gd name="T73" fmla="*/ 181 h 197"/>
              <a:gd name="T74" fmla="*/ 383 w 633"/>
              <a:gd name="T75" fmla="*/ 184 h 197"/>
              <a:gd name="T76" fmla="*/ 389 w 633"/>
              <a:gd name="T77" fmla="*/ 180 h 197"/>
              <a:gd name="T78" fmla="*/ 386 w 633"/>
              <a:gd name="T79" fmla="*/ 17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3" h="197">
                <a:moveTo>
                  <a:pt x="593" y="160"/>
                </a:moveTo>
                <a:cubicBezTo>
                  <a:pt x="592" y="170"/>
                  <a:pt x="580" y="177"/>
                  <a:pt x="587" y="190"/>
                </a:cubicBezTo>
                <a:cubicBezTo>
                  <a:pt x="590" y="195"/>
                  <a:pt x="584" y="193"/>
                  <a:pt x="582" y="193"/>
                </a:cubicBezTo>
                <a:cubicBezTo>
                  <a:pt x="565" y="193"/>
                  <a:pt x="547" y="194"/>
                  <a:pt x="530" y="194"/>
                </a:cubicBezTo>
                <a:cubicBezTo>
                  <a:pt x="494" y="193"/>
                  <a:pt x="457" y="192"/>
                  <a:pt x="420" y="194"/>
                </a:cubicBezTo>
                <a:cubicBezTo>
                  <a:pt x="403" y="185"/>
                  <a:pt x="386" y="194"/>
                  <a:pt x="369" y="196"/>
                </a:cubicBezTo>
                <a:cubicBezTo>
                  <a:pt x="360" y="197"/>
                  <a:pt x="347" y="197"/>
                  <a:pt x="342" y="191"/>
                </a:cubicBezTo>
                <a:cubicBezTo>
                  <a:pt x="335" y="183"/>
                  <a:pt x="329" y="186"/>
                  <a:pt x="321" y="187"/>
                </a:cubicBezTo>
                <a:cubicBezTo>
                  <a:pt x="304" y="191"/>
                  <a:pt x="286" y="184"/>
                  <a:pt x="271" y="179"/>
                </a:cubicBezTo>
                <a:cubicBezTo>
                  <a:pt x="246" y="172"/>
                  <a:pt x="247" y="169"/>
                  <a:pt x="227" y="171"/>
                </a:cubicBezTo>
                <a:cubicBezTo>
                  <a:pt x="224" y="171"/>
                  <a:pt x="219" y="173"/>
                  <a:pt x="216" y="171"/>
                </a:cubicBezTo>
                <a:cubicBezTo>
                  <a:pt x="205" y="162"/>
                  <a:pt x="192" y="166"/>
                  <a:pt x="181" y="168"/>
                </a:cubicBezTo>
                <a:cubicBezTo>
                  <a:pt x="146" y="174"/>
                  <a:pt x="113" y="161"/>
                  <a:pt x="79" y="160"/>
                </a:cubicBezTo>
                <a:cubicBezTo>
                  <a:pt x="57" y="159"/>
                  <a:pt x="36" y="148"/>
                  <a:pt x="14" y="141"/>
                </a:cubicBezTo>
                <a:cubicBezTo>
                  <a:pt x="6" y="139"/>
                  <a:pt x="0" y="132"/>
                  <a:pt x="4" y="123"/>
                </a:cubicBezTo>
                <a:cubicBezTo>
                  <a:pt x="8" y="115"/>
                  <a:pt x="9" y="105"/>
                  <a:pt x="23" y="110"/>
                </a:cubicBezTo>
                <a:cubicBezTo>
                  <a:pt x="30" y="113"/>
                  <a:pt x="34" y="111"/>
                  <a:pt x="33" y="100"/>
                </a:cubicBezTo>
                <a:cubicBezTo>
                  <a:pt x="30" y="67"/>
                  <a:pt x="29" y="33"/>
                  <a:pt x="45" y="0"/>
                </a:cubicBezTo>
                <a:cubicBezTo>
                  <a:pt x="53" y="1"/>
                  <a:pt x="61" y="2"/>
                  <a:pt x="70" y="6"/>
                </a:cubicBezTo>
                <a:cubicBezTo>
                  <a:pt x="80" y="11"/>
                  <a:pt x="91" y="14"/>
                  <a:pt x="102" y="13"/>
                </a:cubicBezTo>
                <a:cubicBezTo>
                  <a:pt x="130" y="12"/>
                  <a:pt x="157" y="16"/>
                  <a:pt x="185" y="17"/>
                </a:cubicBezTo>
                <a:cubicBezTo>
                  <a:pt x="214" y="18"/>
                  <a:pt x="242" y="19"/>
                  <a:pt x="271" y="17"/>
                </a:cubicBezTo>
                <a:cubicBezTo>
                  <a:pt x="291" y="15"/>
                  <a:pt x="311" y="23"/>
                  <a:pt x="331" y="20"/>
                </a:cubicBezTo>
                <a:cubicBezTo>
                  <a:pt x="347" y="18"/>
                  <a:pt x="363" y="19"/>
                  <a:pt x="379" y="18"/>
                </a:cubicBezTo>
                <a:cubicBezTo>
                  <a:pt x="404" y="16"/>
                  <a:pt x="430" y="16"/>
                  <a:pt x="456" y="15"/>
                </a:cubicBezTo>
                <a:cubicBezTo>
                  <a:pt x="478" y="15"/>
                  <a:pt x="499" y="16"/>
                  <a:pt x="520" y="14"/>
                </a:cubicBezTo>
                <a:cubicBezTo>
                  <a:pt x="541" y="12"/>
                  <a:pt x="562" y="11"/>
                  <a:pt x="583" y="16"/>
                </a:cubicBezTo>
                <a:cubicBezTo>
                  <a:pt x="594" y="19"/>
                  <a:pt x="602" y="24"/>
                  <a:pt x="606" y="34"/>
                </a:cubicBezTo>
                <a:cubicBezTo>
                  <a:pt x="614" y="49"/>
                  <a:pt x="619" y="65"/>
                  <a:pt x="629" y="79"/>
                </a:cubicBezTo>
                <a:cubicBezTo>
                  <a:pt x="633" y="85"/>
                  <a:pt x="632" y="93"/>
                  <a:pt x="623" y="96"/>
                </a:cubicBezTo>
                <a:cubicBezTo>
                  <a:pt x="616" y="98"/>
                  <a:pt x="612" y="101"/>
                  <a:pt x="619" y="108"/>
                </a:cubicBezTo>
                <a:cubicBezTo>
                  <a:pt x="620" y="110"/>
                  <a:pt x="619" y="112"/>
                  <a:pt x="617" y="114"/>
                </a:cubicBezTo>
                <a:cubicBezTo>
                  <a:pt x="605" y="128"/>
                  <a:pt x="603" y="144"/>
                  <a:pt x="610" y="162"/>
                </a:cubicBezTo>
                <a:cubicBezTo>
                  <a:pt x="611" y="163"/>
                  <a:pt x="609" y="164"/>
                  <a:pt x="609" y="165"/>
                </a:cubicBezTo>
                <a:cubicBezTo>
                  <a:pt x="601" y="170"/>
                  <a:pt x="601" y="158"/>
                  <a:pt x="593" y="160"/>
                </a:cubicBezTo>
                <a:close/>
                <a:moveTo>
                  <a:pt x="386" y="176"/>
                </a:moveTo>
                <a:cubicBezTo>
                  <a:pt x="383" y="177"/>
                  <a:pt x="378" y="176"/>
                  <a:pt x="378" y="181"/>
                </a:cubicBezTo>
                <a:cubicBezTo>
                  <a:pt x="378" y="184"/>
                  <a:pt x="380" y="184"/>
                  <a:pt x="383" y="184"/>
                </a:cubicBezTo>
                <a:cubicBezTo>
                  <a:pt x="385" y="184"/>
                  <a:pt x="389" y="184"/>
                  <a:pt x="389" y="180"/>
                </a:cubicBezTo>
                <a:cubicBezTo>
                  <a:pt x="389" y="178"/>
                  <a:pt x="389" y="176"/>
                  <a:pt x="386" y="176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24313" y="3835540"/>
            <a:ext cx="535093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 Status</a:t>
            </a:r>
          </a:p>
        </p:txBody>
      </p:sp>
      <p:sp>
        <p:nvSpPr>
          <p:cNvPr id="11" name="PA_文本框 2"/>
          <p:cNvSpPr txBox="1"/>
          <p:nvPr>
            <p:custDataLst>
              <p:tags r:id="rId1"/>
            </p:custDataLst>
          </p:nvPr>
        </p:nvSpPr>
        <p:spPr>
          <a:xfrm>
            <a:off x="2362445" y="2728522"/>
            <a:ext cx="7493920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大作业功能完成情况</a:t>
            </a:r>
            <a:endParaRPr lang="en-US" sz="6000" b="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8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4191422" cy="6858000"/>
          </a:xfrm>
          <a:prstGeom prst="rect">
            <a:avLst/>
          </a:prstGeom>
          <a:solidFill>
            <a:srgbClr val="6F7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91420" y="0"/>
            <a:ext cx="3758779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50000" r="-8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850" y="388424"/>
            <a:ext cx="33324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基本功能：全部完成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57448" y="1024160"/>
            <a:ext cx="3743268" cy="1145236"/>
            <a:chOff x="357448" y="1024160"/>
            <a:chExt cx="3743268" cy="1145236"/>
          </a:xfrm>
        </p:grpSpPr>
        <p:sp>
          <p:nvSpPr>
            <p:cNvPr id="20" name="1"/>
            <p:cNvSpPr txBox="1">
              <a:spLocks noChangeArrowheads="1"/>
            </p:cNvSpPr>
            <p:nvPr/>
          </p:nvSpPr>
          <p:spPr bwMode="auto">
            <a:xfrm flipH="1">
              <a:off x="357448" y="1024160"/>
              <a:ext cx="168130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1.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元数据管理模块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1"/>
            <p:cNvSpPr txBox="1">
              <a:spLocks noChangeArrowheads="1"/>
            </p:cNvSpPr>
            <p:nvPr/>
          </p:nvSpPr>
          <p:spPr bwMode="auto">
            <a:xfrm flipH="1">
              <a:off x="384158" y="1338399"/>
              <a:ext cx="37165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create database / drop database / use database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create table / drop table / show table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数据持久化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4349" y="2313132"/>
            <a:ext cx="3926367" cy="1143483"/>
            <a:chOff x="100512" y="1627960"/>
            <a:chExt cx="3926367" cy="1143483"/>
          </a:xfrm>
        </p:grpSpPr>
        <p:sp>
          <p:nvSpPr>
            <p:cNvPr id="26" name="1"/>
            <p:cNvSpPr txBox="1">
              <a:spLocks noChangeArrowheads="1"/>
            </p:cNvSpPr>
            <p:nvPr/>
          </p:nvSpPr>
          <p:spPr bwMode="auto">
            <a:xfrm flipH="1">
              <a:off x="100512" y="1627960"/>
              <a:ext cx="14508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2.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存储模块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1"/>
            <p:cNvSpPr txBox="1">
              <a:spLocks noChangeArrowheads="1"/>
            </p:cNvSpPr>
            <p:nvPr/>
          </p:nvSpPr>
          <p:spPr bwMode="auto">
            <a:xfrm flipH="1">
              <a:off x="310321" y="1940446"/>
              <a:ext cx="37165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insert / update / delete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增加</a:t>
              </a:r>
              <a:r>
                <a:rPr lang="en-US" altLang="zh-CN" sz="1200" b="1" dirty="0" err="1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PageManager</a:t>
              </a:r>
              <a:r>
                <a:rPr lang="zh-CN" altLang="en-US" sz="1200" b="1" dirty="0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，修改</a:t>
              </a:r>
              <a:r>
                <a:rPr lang="en-US" altLang="zh-CN" sz="1200" b="1" dirty="0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B</a:t>
              </a:r>
              <a:r>
                <a:rPr lang="zh-CN" altLang="en-US" sz="1200" b="1" dirty="0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树存储结构以应对内存受限情况；将整棵</a:t>
              </a:r>
              <a:r>
                <a:rPr lang="en-US" altLang="zh-CN" sz="1200" b="1" dirty="0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B</a:t>
              </a:r>
              <a:r>
                <a:rPr lang="zh-CN" altLang="en-US" sz="1200" b="1" dirty="0">
                  <a:solidFill>
                    <a:srgbClr val="FFFF00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树存入磁盘以实现数据持久化；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4349" y="3587365"/>
            <a:ext cx="3933534" cy="854744"/>
            <a:chOff x="195582" y="1145570"/>
            <a:chExt cx="3933534" cy="854744"/>
          </a:xfrm>
        </p:grpSpPr>
        <p:sp>
          <p:nvSpPr>
            <p:cNvPr id="32" name="1"/>
            <p:cNvSpPr txBox="1">
              <a:spLocks noChangeArrowheads="1"/>
            </p:cNvSpPr>
            <p:nvPr/>
          </p:nvSpPr>
          <p:spPr bwMode="auto">
            <a:xfrm flipH="1">
              <a:off x="195582" y="1145570"/>
              <a:ext cx="14508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3.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查询模块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1"/>
            <p:cNvSpPr txBox="1">
              <a:spLocks noChangeArrowheads="1"/>
            </p:cNvSpPr>
            <p:nvPr/>
          </p:nvSpPr>
          <p:spPr bwMode="auto">
            <a:xfrm flipH="1">
              <a:off x="412558" y="1446316"/>
              <a:ext cx="371655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select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多表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select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join &amp; where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）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2814" y="4608853"/>
            <a:ext cx="3856669" cy="863708"/>
            <a:chOff x="244047" y="1062769"/>
            <a:chExt cx="3856669" cy="863708"/>
          </a:xfrm>
        </p:grpSpPr>
        <p:sp>
          <p:nvSpPr>
            <p:cNvPr id="35" name="1"/>
            <p:cNvSpPr txBox="1">
              <a:spLocks noChangeArrowheads="1"/>
            </p:cNvSpPr>
            <p:nvPr/>
          </p:nvSpPr>
          <p:spPr bwMode="auto">
            <a:xfrm flipH="1">
              <a:off x="244047" y="1062769"/>
              <a:ext cx="174229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4.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并发控制模块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6" name="1"/>
            <p:cNvSpPr txBox="1">
              <a:spLocks noChangeArrowheads="1"/>
            </p:cNvSpPr>
            <p:nvPr/>
          </p:nvSpPr>
          <p:spPr bwMode="auto">
            <a:xfrm flipH="1">
              <a:off x="384158" y="1372479"/>
              <a:ext cx="371655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Read Committed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级别隔离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Serializable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级别隔离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28494" y="5598955"/>
            <a:ext cx="3845512" cy="610924"/>
            <a:chOff x="255204" y="1005917"/>
            <a:chExt cx="3845512" cy="610924"/>
          </a:xfrm>
        </p:grpSpPr>
        <p:sp>
          <p:nvSpPr>
            <p:cNvPr id="38" name="1"/>
            <p:cNvSpPr txBox="1">
              <a:spLocks noChangeArrowheads="1"/>
            </p:cNvSpPr>
            <p:nvPr/>
          </p:nvSpPr>
          <p:spPr bwMode="auto">
            <a:xfrm flipH="1">
              <a:off x="255204" y="1005917"/>
              <a:ext cx="17080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5.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重启恢复模块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" name="1"/>
            <p:cNvSpPr txBox="1">
              <a:spLocks noChangeArrowheads="1"/>
            </p:cNvSpPr>
            <p:nvPr/>
          </p:nvSpPr>
          <p:spPr bwMode="auto">
            <a:xfrm flipH="1">
              <a:off x="384158" y="1372479"/>
              <a:ext cx="3716558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0" name="1"/>
          <p:cNvSpPr txBox="1">
            <a:spLocks noChangeArrowheads="1"/>
          </p:cNvSpPr>
          <p:nvPr/>
        </p:nvSpPr>
        <p:spPr bwMode="auto">
          <a:xfrm flipH="1">
            <a:off x="357448" y="5904785"/>
            <a:ext cx="3716558" cy="52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单一事务的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WAL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机制，要求实现写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log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和读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log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，在重启时能够恢复记录的数据</a:t>
            </a:r>
          </a:p>
        </p:txBody>
      </p:sp>
      <p:sp>
        <p:nvSpPr>
          <p:cNvPr id="41" name="矩形 40"/>
          <p:cNvSpPr/>
          <p:nvPr/>
        </p:nvSpPr>
        <p:spPr>
          <a:xfrm>
            <a:off x="7950198" y="0"/>
            <a:ext cx="4241801" cy="6885615"/>
          </a:xfrm>
          <a:prstGeom prst="rect">
            <a:avLst/>
          </a:prstGeom>
          <a:solidFill>
            <a:srgbClr val="6F7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8324849" y="388800"/>
            <a:ext cx="3743268" cy="6098078"/>
            <a:chOff x="8381649" y="461306"/>
            <a:chExt cx="3743268" cy="6098078"/>
          </a:xfrm>
        </p:grpSpPr>
        <p:sp>
          <p:nvSpPr>
            <p:cNvPr id="42" name="文本框 41"/>
            <p:cNvSpPr txBox="1"/>
            <p:nvPr/>
          </p:nvSpPr>
          <p:spPr>
            <a:xfrm>
              <a:off x="8656051" y="461306"/>
              <a:ext cx="3332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完成</a:t>
              </a:r>
              <a:r>
                <a:rPr lang="en-US" altLang="zh-CN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</a:t>
              </a:r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项进阶功能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8381649" y="1097042"/>
              <a:ext cx="3743268" cy="835600"/>
              <a:chOff x="357448" y="1024160"/>
              <a:chExt cx="3743268" cy="835600"/>
            </a:xfrm>
          </p:grpSpPr>
          <p:sp>
            <p:nvSpPr>
              <p:cNvPr id="44" name="1"/>
              <p:cNvSpPr txBox="1">
                <a:spLocks noChangeArrowheads="1"/>
              </p:cNvSpPr>
              <p:nvPr/>
            </p:nvSpPr>
            <p:spPr bwMode="auto">
              <a:xfrm flipH="1">
                <a:off x="357448" y="1024160"/>
                <a:ext cx="168130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1. 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外键约束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1"/>
              <p:cNvSpPr txBox="1">
                <a:spLocks noChangeArrowheads="1"/>
              </p:cNvSpPr>
              <p:nvPr/>
            </p:nvSpPr>
            <p:spPr bwMode="auto">
              <a:xfrm flipH="1">
                <a:off x="384158" y="1338399"/>
                <a:ext cx="3716558" cy="521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insert/update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语句执行时查询父表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B+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树索引，检查引用完整性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383600" y="2386014"/>
              <a:ext cx="3741317" cy="833847"/>
              <a:chOff x="285562" y="1627960"/>
              <a:chExt cx="3741317" cy="833847"/>
            </a:xfrm>
          </p:grpSpPr>
          <p:sp>
            <p:nvSpPr>
              <p:cNvPr id="47" name="1"/>
              <p:cNvSpPr txBox="1">
                <a:spLocks noChangeArrowheads="1"/>
              </p:cNvSpPr>
              <p:nvPr/>
            </p:nvSpPr>
            <p:spPr bwMode="auto">
              <a:xfrm flipH="1">
                <a:off x="285562" y="1627960"/>
                <a:ext cx="210407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2. 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三张表以上的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join</a:t>
                </a:r>
              </a:p>
            </p:txBody>
          </p:sp>
          <p:sp>
            <p:nvSpPr>
              <p:cNvPr id="48" name="1"/>
              <p:cNvSpPr txBox="1">
                <a:spLocks noChangeArrowheads="1"/>
              </p:cNvSpPr>
              <p:nvPr/>
            </p:nvSpPr>
            <p:spPr bwMode="auto">
              <a:xfrm flipH="1">
                <a:off x="310321" y="1940446"/>
                <a:ext cx="3716558" cy="521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采用递归的方式，两张表先求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join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生成</a:t>
                </a:r>
                <a:r>
                  <a:rPr lang="en-US" altLang="zh-CN" sz="1200" dirty="0" err="1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cross_table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，再继续和其他表递归求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join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0" name="1"/>
            <p:cNvSpPr txBox="1">
              <a:spLocks noChangeArrowheads="1"/>
            </p:cNvSpPr>
            <p:nvPr/>
          </p:nvSpPr>
          <p:spPr bwMode="auto">
            <a:xfrm flipH="1">
              <a:off x="8383600" y="3523935"/>
              <a:ext cx="1450842" cy="54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3.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页式存储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  <a:p>
              <a:pPr marL="285750" indent="-285750" ea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8383600" y="4653338"/>
              <a:ext cx="3720084" cy="865147"/>
              <a:chOff x="380632" y="1034372"/>
              <a:chExt cx="3720084" cy="865147"/>
            </a:xfrm>
          </p:grpSpPr>
          <p:sp>
            <p:nvSpPr>
              <p:cNvPr id="53" name="1"/>
              <p:cNvSpPr txBox="1">
                <a:spLocks noChangeArrowheads="1"/>
              </p:cNvSpPr>
              <p:nvPr/>
            </p:nvSpPr>
            <p:spPr bwMode="auto">
              <a:xfrm flipH="1">
                <a:off x="380632" y="1034372"/>
                <a:ext cx="174229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4. I/O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查询优化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1"/>
              <p:cNvSpPr txBox="1">
                <a:spLocks noChangeArrowheads="1"/>
              </p:cNvSpPr>
              <p:nvPr/>
            </p:nvSpPr>
            <p:spPr bwMode="auto">
              <a:xfrm flipH="1">
                <a:off x="384158" y="1378158"/>
                <a:ext cx="3716558" cy="521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在页式存储的基础上增设缓存池，采用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LRU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页面置换算法，并使用空闲页面链表管理</a:t>
                </a:r>
                <a:endPara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8381649" y="5757035"/>
              <a:ext cx="3716558" cy="802349"/>
              <a:chOff x="384158" y="1091115"/>
              <a:chExt cx="3716558" cy="802349"/>
            </a:xfrm>
          </p:grpSpPr>
          <p:sp>
            <p:nvSpPr>
              <p:cNvPr id="56" name="1"/>
              <p:cNvSpPr txBox="1">
                <a:spLocks noChangeArrowheads="1"/>
              </p:cNvSpPr>
              <p:nvPr/>
            </p:nvSpPr>
            <p:spPr bwMode="auto">
              <a:xfrm flipH="1">
                <a:off x="386109" y="1091115"/>
                <a:ext cx="24291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5. Checkpoint API </a:t>
                </a:r>
              </a:p>
            </p:txBody>
          </p:sp>
          <p:sp>
            <p:nvSpPr>
              <p:cNvPr id="57" name="1"/>
              <p:cNvSpPr txBox="1">
                <a:spLocks noChangeArrowheads="1"/>
              </p:cNvSpPr>
              <p:nvPr/>
            </p:nvSpPr>
            <p:spPr bwMode="auto">
              <a:xfrm flipH="1">
                <a:off x="384158" y="1372103"/>
                <a:ext cx="3716558" cy="521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调用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Checkpoint API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时，将缓存池中脏页写回磁盘，并在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log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日志文件中记录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cs typeface="+mn-ea"/>
                    <a:sym typeface="+mn-lt"/>
                  </a:rPr>
                  <a:t>CHECKPOINT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8" name="1"/>
          <p:cNvSpPr txBox="1">
            <a:spLocks noChangeArrowheads="1"/>
          </p:cNvSpPr>
          <p:nvPr/>
        </p:nvSpPr>
        <p:spPr bwMode="auto">
          <a:xfrm flipH="1">
            <a:off x="8333566" y="3760945"/>
            <a:ext cx="3716558" cy="52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增加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PageManager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，一个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树节点对应磁盘中的一页，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读取节点需要通过访问磁盘页面实现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2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6259"/>
            <a:ext cx="12192000" cy="3429000"/>
          </a:xfrm>
          <a:prstGeom prst="rect">
            <a:avLst/>
          </a:prstGeom>
          <a:solidFill>
            <a:srgbClr val="BBC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2392158" y="1268557"/>
            <a:ext cx="12461404" cy="3119248"/>
          </a:xfrm>
          <a:custGeom>
            <a:avLst/>
            <a:gdLst>
              <a:gd name="T0" fmla="*/ 550 w 791"/>
              <a:gd name="T1" fmla="*/ 170 h 196"/>
              <a:gd name="T2" fmla="*/ 537 w 791"/>
              <a:gd name="T3" fmla="*/ 166 h 196"/>
              <a:gd name="T4" fmla="*/ 436 w 791"/>
              <a:gd name="T5" fmla="*/ 153 h 196"/>
              <a:gd name="T6" fmla="*/ 321 w 791"/>
              <a:gd name="T7" fmla="*/ 162 h 196"/>
              <a:gd name="T8" fmla="*/ 247 w 791"/>
              <a:gd name="T9" fmla="*/ 168 h 196"/>
              <a:gd name="T10" fmla="*/ 90 w 791"/>
              <a:gd name="T11" fmla="*/ 179 h 196"/>
              <a:gd name="T12" fmla="*/ 31 w 791"/>
              <a:gd name="T13" fmla="*/ 181 h 196"/>
              <a:gd name="T14" fmla="*/ 7 w 791"/>
              <a:gd name="T15" fmla="*/ 168 h 196"/>
              <a:gd name="T16" fmla="*/ 25 w 791"/>
              <a:gd name="T17" fmla="*/ 141 h 196"/>
              <a:gd name="T18" fmla="*/ 10 w 791"/>
              <a:gd name="T19" fmla="*/ 103 h 196"/>
              <a:gd name="T20" fmla="*/ 7 w 791"/>
              <a:gd name="T21" fmla="*/ 69 h 196"/>
              <a:gd name="T22" fmla="*/ 15 w 791"/>
              <a:gd name="T23" fmla="*/ 55 h 196"/>
              <a:gd name="T24" fmla="*/ 26 w 791"/>
              <a:gd name="T25" fmla="*/ 22 h 196"/>
              <a:gd name="T26" fmla="*/ 72 w 791"/>
              <a:gd name="T27" fmla="*/ 15 h 196"/>
              <a:gd name="T28" fmla="*/ 95 w 791"/>
              <a:gd name="T29" fmla="*/ 22 h 196"/>
              <a:gd name="T30" fmla="*/ 113 w 791"/>
              <a:gd name="T31" fmla="*/ 29 h 196"/>
              <a:gd name="T32" fmla="*/ 94 w 791"/>
              <a:gd name="T33" fmla="*/ 17 h 196"/>
              <a:gd name="T34" fmla="*/ 141 w 791"/>
              <a:gd name="T35" fmla="*/ 11 h 196"/>
              <a:gd name="T36" fmla="*/ 234 w 791"/>
              <a:gd name="T37" fmla="*/ 12 h 196"/>
              <a:gd name="T38" fmla="*/ 339 w 791"/>
              <a:gd name="T39" fmla="*/ 13 h 196"/>
              <a:gd name="T40" fmla="*/ 414 w 791"/>
              <a:gd name="T41" fmla="*/ 15 h 196"/>
              <a:gd name="T42" fmla="*/ 480 w 791"/>
              <a:gd name="T43" fmla="*/ 10 h 196"/>
              <a:gd name="T44" fmla="*/ 589 w 791"/>
              <a:gd name="T45" fmla="*/ 10 h 196"/>
              <a:gd name="T46" fmla="*/ 675 w 791"/>
              <a:gd name="T47" fmla="*/ 10 h 196"/>
              <a:gd name="T48" fmla="*/ 693 w 791"/>
              <a:gd name="T49" fmla="*/ 39 h 196"/>
              <a:gd name="T50" fmla="*/ 747 w 791"/>
              <a:gd name="T51" fmla="*/ 79 h 196"/>
              <a:gd name="T52" fmla="*/ 783 w 791"/>
              <a:gd name="T53" fmla="*/ 124 h 196"/>
              <a:gd name="T54" fmla="*/ 790 w 791"/>
              <a:gd name="T55" fmla="*/ 156 h 196"/>
              <a:gd name="T56" fmla="*/ 772 w 791"/>
              <a:gd name="T57" fmla="*/ 172 h 196"/>
              <a:gd name="T58" fmla="*/ 598 w 791"/>
              <a:gd name="T59" fmla="*/ 180 h 196"/>
              <a:gd name="T60" fmla="*/ 311 w 791"/>
              <a:gd name="T61" fmla="*/ 140 h 196"/>
              <a:gd name="T62" fmla="*/ 325 w 791"/>
              <a:gd name="T63" fmla="*/ 135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91" h="196">
                <a:moveTo>
                  <a:pt x="590" y="185"/>
                </a:moveTo>
                <a:cubicBezTo>
                  <a:pt x="579" y="175"/>
                  <a:pt x="566" y="167"/>
                  <a:pt x="550" y="170"/>
                </a:cubicBezTo>
                <a:cubicBezTo>
                  <a:pt x="546" y="171"/>
                  <a:pt x="542" y="168"/>
                  <a:pt x="538" y="167"/>
                </a:cubicBezTo>
                <a:cubicBezTo>
                  <a:pt x="537" y="166"/>
                  <a:pt x="537" y="166"/>
                  <a:pt x="537" y="166"/>
                </a:cubicBezTo>
                <a:cubicBezTo>
                  <a:pt x="531" y="163"/>
                  <a:pt x="527" y="160"/>
                  <a:pt x="520" y="160"/>
                </a:cubicBezTo>
                <a:cubicBezTo>
                  <a:pt x="492" y="161"/>
                  <a:pt x="464" y="155"/>
                  <a:pt x="436" y="153"/>
                </a:cubicBezTo>
                <a:cubicBezTo>
                  <a:pt x="409" y="151"/>
                  <a:pt x="382" y="151"/>
                  <a:pt x="356" y="160"/>
                </a:cubicBezTo>
                <a:cubicBezTo>
                  <a:pt x="344" y="163"/>
                  <a:pt x="333" y="164"/>
                  <a:pt x="321" y="162"/>
                </a:cubicBezTo>
                <a:cubicBezTo>
                  <a:pt x="300" y="157"/>
                  <a:pt x="279" y="167"/>
                  <a:pt x="258" y="167"/>
                </a:cubicBezTo>
                <a:cubicBezTo>
                  <a:pt x="254" y="166"/>
                  <a:pt x="251" y="169"/>
                  <a:pt x="247" y="168"/>
                </a:cubicBezTo>
                <a:cubicBezTo>
                  <a:pt x="214" y="162"/>
                  <a:pt x="181" y="175"/>
                  <a:pt x="148" y="176"/>
                </a:cubicBezTo>
                <a:cubicBezTo>
                  <a:pt x="129" y="177"/>
                  <a:pt x="109" y="178"/>
                  <a:pt x="90" y="179"/>
                </a:cubicBezTo>
                <a:cubicBezTo>
                  <a:pt x="77" y="180"/>
                  <a:pt x="66" y="185"/>
                  <a:pt x="54" y="188"/>
                </a:cubicBezTo>
                <a:cubicBezTo>
                  <a:pt x="45" y="191"/>
                  <a:pt x="35" y="196"/>
                  <a:pt x="31" y="181"/>
                </a:cubicBezTo>
                <a:cubicBezTo>
                  <a:pt x="30" y="175"/>
                  <a:pt x="26" y="177"/>
                  <a:pt x="23" y="179"/>
                </a:cubicBezTo>
                <a:cubicBezTo>
                  <a:pt x="11" y="184"/>
                  <a:pt x="6" y="181"/>
                  <a:pt x="7" y="168"/>
                </a:cubicBezTo>
                <a:cubicBezTo>
                  <a:pt x="8" y="162"/>
                  <a:pt x="0" y="160"/>
                  <a:pt x="2" y="152"/>
                </a:cubicBezTo>
                <a:cubicBezTo>
                  <a:pt x="9" y="149"/>
                  <a:pt x="21" y="154"/>
                  <a:pt x="25" y="141"/>
                </a:cubicBezTo>
                <a:cubicBezTo>
                  <a:pt x="19" y="135"/>
                  <a:pt x="13" y="127"/>
                  <a:pt x="17" y="116"/>
                </a:cubicBezTo>
                <a:cubicBezTo>
                  <a:pt x="18" y="110"/>
                  <a:pt x="12" y="108"/>
                  <a:pt x="10" y="103"/>
                </a:cubicBezTo>
                <a:cubicBezTo>
                  <a:pt x="7" y="95"/>
                  <a:pt x="0" y="88"/>
                  <a:pt x="8" y="79"/>
                </a:cubicBezTo>
                <a:cubicBezTo>
                  <a:pt x="11" y="76"/>
                  <a:pt x="9" y="72"/>
                  <a:pt x="7" y="69"/>
                </a:cubicBezTo>
                <a:cubicBezTo>
                  <a:pt x="1" y="61"/>
                  <a:pt x="1" y="58"/>
                  <a:pt x="12" y="61"/>
                </a:cubicBezTo>
                <a:cubicBezTo>
                  <a:pt x="16" y="62"/>
                  <a:pt x="15" y="58"/>
                  <a:pt x="15" y="55"/>
                </a:cubicBezTo>
                <a:cubicBezTo>
                  <a:pt x="16" y="50"/>
                  <a:pt x="12" y="46"/>
                  <a:pt x="10" y="41"/>
                </a:cubicBezTo>
                <a:cubicBezTo>
                  <a:pt x="5" y="28"/>
                  <a:pt x="11" y="22"/>
                  <a:pt x="26" y="22"/>
                </a:cubicBezTo>
                <a:cubicBezTo>
                  <a:pt x="33" y="23"/>
                  <a:pt x="41" y="20"/>
                  <a:pt x="47" y="16"/>
                </a:cubicBezTo>
                <a:cubicBezTo>
                  <a:pt x="56" y="11"/>
                  <a:pt x="64" y="16"/>
                  <a:pt x="72" y="15"/>
                </a:cubicBezTo>
                <a:cubicBezTo>
                  <a:pt x="73" y="15"/>
                  <a:pt x="76" y="16"/>
                  <a:pt x="76" y="17"/>
                </a:cubicBezTo>
                <a:cubicBezTo>
                  <a:pt x="77" y="38"/>
                  <a:pt x="88" y="21"/>
                  <a:pt x="95" y="22"/>
                </a:cubicBezTo>
                <a:cubicBezTo>
                  <a:pt x="94" y="25"/>
                  <a:pt x="92" y="29"/>
                  <a:pt x="94" y="30"/>
                </a:cubicBezTo>
                <a:cubicBezTo>
                  <a:pt x="99" y="31"/>
                  <a:pt x="106" y="34"/>
                  <a:pt x="113" y="29"/>
                </a:cubicBezTo>
                <a:cubicBezTo>
                  <a:pt x="107" y="23"/>
                  <a:pt x="100" y="26"/>
                  <a:pt x="94" y="22"/>
                </a:cubicBezTo>
                <a:cubicBezTo>
                  <a:pt x="93" y="21"/>
                  <a:pt x="92" y="17"/>
                  <a:pt x="94" y="17"/>
                </a:cubicBezTo>
                <a:cubicBezTo>
                  <a:pt x="103" y="18"/>
                  <a:pt x="113" y="24"/>
                  <a:pt x="116" y="9"/>
                </a:cubicBezTo>
                <a:cubicBezTo>
                  <a:pt x="125" y="10"/>
                  <a:pt x="134" y="9"/>
                  <a:pt x="141" y="11"/>
                </a:cubicBezTo>
                <a:cubicBezTo>
                  <a:pt x="146" y="12"/>
                  <a:pt x="151" y="15"/>
                  <a:pt x="156" y="14"/>
                </a:cubicBezTo>
                <a:cubicBezTo>
                  <a:pt x="182" y="11"/>
                  <a:pt x="208" y="20"/>
                  <a:pt x="234" y="12"/>
                </a:cubicBezTo>
                <a:cubicBezTo>
                  <a:pt x="240" y="10"/>
                  <a:pt x="248" y="11"/>
                  <a:pt x="254" y="12"/>
                </a:cubicBezTo>
                <a:cubicBezTo>
                  <a:pt x="282" y="17"/>
                  <a:pt x="311" y="12"/>
                  <a:pt x="339" y="13"/>
                </a:cubicBezTo>
                <a:cubicBezTo>
                  <a:pt x="360" y="13"/>
                  <a:pt x="381" y="14"/>
                  <a:pt x="401" y="15"/>
                </a:cubicBezTo>
                <a:cubicBezTo>
                  <a:pt x="406" y="15"/>
                  <a:pt x="410" y="16"/>
                  <a:pt x="414" y="15"/>
                </a:cubicBezTo>
                <a:cubicBezTo>
                  <a:pt x="427" y="10"/>
                  <a:pt x="441" y="10"/>
                  <a:pt x="455" y="12"/>
                </a:cubicBezTo>
                <a:cubicBezTo>
                  <a:pt x="462" y="13"/>
                  <a:pt x="471" y="15"/>
                  <a:pt x="480" y="10"/>
                </a:cubicBezTo>
                <a:cubicBezTo>
                  <a:pt x="489" y="4"/>
                  <a:pt x="501" y="7"/>
                  <a:pt x="512" y="8"/>
                </a:cubicBezTo>
                <a:cubicBezTo>
                  <a:pt x="538" y="10"/>
                  <a:pt x="563" y="11"/>
                  <a:pt x="589" y="10"/>
                </a:cubicBezTo>
                <a:cubicBezTo>
                  <a:pt x="600" y="10"/>
                  <a:pt x="611" y="8"/>
                  <a:pt x="621" y="5"/>
                </a:cubicBezTo>
                <a:cubicBezTo>
                  <a:pt x="640" y="0"/>
                  <a:pt x="657" y="7"/>
                  <a:pt x="675" y="10"/>
                </a:cubicBezTo>
                <a:cubicBezTo>
                  <a:pt x="680" y="11"/>
                  <a:pt x="683" y="17"/>
                  <a:pt x="686" y="23"/>
                </a:cubicBezTo>
                <a:cubicBezTo>
                  <a:pt x="689" y="28"/>
                  <a:pt x="692" y="33"/>
                  <a:pt x="693" y="39"/>
                </a:cubicBezTo>
                <a:cubicBezTo>
                  <a:pt x="698" y="63"/>
                  <a:pt x="712" y="77"/>
                  <a:pt x="738" y="76"/>
                </a:cubicBezTo>
                <a:cubicBezTo>
                  <a:pt x="741" y="76"/>
                  <a:pt x="744" y="79"/>
                  <a:pt x="747" y="79"/>
                </a:cubicBezTo>
                <a:cubicBezTo>
                  <a:pt x="760" y="78"/>
                  <a:pt x="764" y="86"/>
                  <a:pt x="766" y="97"/>
                </a:cubicBezTo>
                <a:cubicBezTo>
                  <a:pt x="767" y="109"/>
                  <a:pt x="766" y="122"/>
                  <a:pt x="783" y="124"/>
                </a:cubicBezTo>
                <a:cubicBezTo>
                  <a:pt x="786" y="125"/>
                  <a:pt x="786" y="127"/>
                  <a:pt x="786" y="129"/>
                </a:cubicBezTo>
                <a:cubicBezTo>
                  <a:pt x="787" y="138"/>
                  <a:pt x="784" y="148"/>
                  <a:pt x="790" y="156"/>
                </a:cubicBezTo>
                <a:cubicBezTo>
                  <a:pt x="791" y="159"/>
                  <a:pt x="789" y="163"/>
                  <a:pt x="785" y="164"/>
                </a:cubicBezTo>
                <a:cubicBezTo>
                  <a:pt x="780" y="167"/>
                  <a:pt x="775" y="169"/>
                  <a:pt x="772" y="172"/>
                </a:cubicBezTo>
                <a:cubicBezTo>
                  <a:pt x="759" y="189"/>
                  <a:pt x="740" y="189"/>
                  <a:pt x="722" y="188"/>
                </a:cubicBezTo>
                <a:cubicBezTo>
                  <a:pt x="681" y="187"/>
                  <a:pt x="639" y="189"/>
                  <a:pt x="598" y="180"/>
                </a:cubicBezTo>
                <a:cubicBezTo>
                  <a:pt x="594" y="179"/>
                  <a:pt x="590" y="180"/>
                  <a:pt x="590" y="185"/>
                </a:cubicBezTo>
                <a:close/>
                <a:moveTo>
                  <a:pt x="311" y="140"/>
                </a:moveTo>
                <a:cubicBezTo>
                  <a:pt x="313" y="143"/>
                  <a:pt x="316" y="143"/>
                  <a:pt x="319" y="142"/>
                </a:cubicBezTo>
                <a:cubicBezTo>
                  <a:pt x="322" y="141"/>
                  <a:pt x="325" y="139"/>
                  <a:pt x="325" y="135"/>
                </a:cubicBezTo>
                <a:cubicBezTo>
                  <a:pt x="319" y="135"/>
                  <a:pt x="315" y="137"/>
                  <a:pt x="311" y="140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" name="Freeform 9"/>
          <p:cNvSpPr>
            <a:spLocks noEditPoints="1"/>
          </p:cNvSpPr>
          <p:nvPr/>
        </p:nvSpPr>
        <p:spPr bwMode="auto">
          <a:xfrm flipH="1">
            <a:off x="-1078031" y="2251770"/>
            <a:ext cx="11781323" cy="3712901"/>
          </a:xfrm>
          <a:custGeom>
            <a:avLst/>
            <a:gdLst>
              <a:gd name="T0" fmla="*/ 593 w 633"/>
              <a:gd name="T1" fmla="*/ 160 h 197"/>
              <a:gd name="T2" fmla="*/ 587 w 633"/>
              <a:gd name="T3" fmla="*/ 190 h 197"/>
              <a:gd name="T4" fmla="*/ 582 w 633"/>
              <a:gd name="T5" fmla="*/ 193 h 197"/>
              <a:gd name="T6" fmla="*/ 530 w 633"/>
              <a:gd name="T7" fmla="*/ 194 h 197"/>
              <a:gd name="T8" fmla="*/ 420 w 633"/>
              <a:gd name="T9" fmla="*/ 194 h 197"/>
              <a:gd name="T10" fmla="*/ 369 w 633"/>
              <a:gd name="T11" fmla="*/ 196 h 197"/>
              <a:gd name="T12" fmla="*/ 342 w 633"/>
              <a:gd name="T13" fmla="*/ 191 h 197"/>
              <a:gd name="T14" fmla="*/ 321 w 633"/>
              <a:gd name="T15" fmla="*/ 187 h 197"/>
              <a:gd name="T16" fmla="*/ 271 w 633"/>
              <a:gd name="T17" fmla="*/ 179 h 197"/>
              <a:gd name="T18" fmla="*/ 227 w 633"/>
              <a:gd name="T19" fmla="*/ 171 h 197"/>
              <a:gd name="T20" fmla="*/ 216 w 633"/>
              <a:gd name="T21" fmla="*/ 171 h 197"/>
              <a:gd name="T22" fmla="*/ 181 w 633"/>
              <a:gd name="T23" fmla="*/ 168 h 197"/>
              <a:gd name="T24" fmla="*/ 79 w 633"/>
              <a:gd name="T25" fmla="*/ 160 h 197"/>
              <a:gd name="T26" fmla="*/ 14 w 633"/>
              <a:gd name="T27" fmla="*/ 141 h 197"/>
              <a:gd name="T28" fmla="*/ 4 w 633"/>
              <a:gd name="T29" fmla="*/ 123 h 197"/>
              <a:gd name="T30" fmla="*/ 23 w 633"/>
              <a:gd name="T31" fmla="*/ 110 h 197"/>
              <a:gd name="T32" fmla="*/ 33 w 633"/>
              <a:gd name="T33" fmla="*/ 100 h 197"/>
              <a:gd name="T34" fmla="*/ 45 w 633"/>
              <a:gd name="T35" fmla="*/ 0 h 197"/>
              <a:gd name="T36" fmla="*/ 70 w 633"/>
              <a:gd name="T37" fmla="*/ 6 h 197"/>
              <a:gd name="T38" fmla="*/ 102 w 633"/>
              <a:gd name="T39" fmla="*/ 13 h 197"/>
              <a:gd name="T40" fmla="*/ 185 w 633"/>
              <a:gd name="T41" fmla="*/ 17 h 197"/>
              <a:gd name="T42" fmla="*/ 271 w 633"/>
              <a:gd name="T43" fmla="*/ 17 h 197"/>
              <a:gd name="T44" fmla="*/ 331 w 633"/>
              <a:gd name="T45" fmla="*/ 20 h 197"/>
              <a:gd name="T46" fmla="*/ 379 w 633"/>
              <a:gd name="T47" fmla="*/ 18 h 197"/>
              <a:gd name="T48" fmla="*/ 456 w 633"/>
              <a:gd name="T49" fmla="*/ 15 h 197"/>
              <a:gd name="T50" fmla="*/ 520 w 633"/>
              <a:gd name="T51" fmla="*/ 14 h 197"/>
              <a:gd name="T52" fmla="*/ 583 w 633"/>
              <a:gd name="T53" fmla="*/ 16 h 197"/>
              <a:gd name="T54" fmla="*/ 606 w 633"/>
              <a:gd name="T55" fmla="*/ 34 h 197"/>
              <a:gd name="T56" fmla="*/ 629 w 633"/>
              <a:gd name="T57" fmla="*/ 79 h 197"/>
              <a:gd name="T58" fmla="*/ 623 w 633"/>
              <a:gd name="T59" fmla="*/ 96 h 197"/>
              <a:gd name="T60" fmla="*/ 619 w 633"/>
              <a:gd name="T61" fmla="*/ 108 h 197"/>
              <a:gd name="T62" fmla="*/ 617 w 633"/>
              <a:gd name="T63" fmla="*/ 114 h 197"/>
              <a:gd name="T64" fmla="*/ 610 w 633"/>
              <a:gd name="T65" fmla="*/ 162 h 197"/>
              <a:gd name="T66" fmla="*/ 609 w 633"/>
              <a:gd name="T67" fmla="*/ 165 h 197"/>
              <a:gd name="T68" fmla="*/ 593 w 633"/>
              <a:gd name="T69" fmla="*/ 160 h 197"/>
              <a:gd name="T70" fmla="*/ 386 w 633"/>
              <a:gd name="T71" fmla="*/ 176 h 197"/>
              <a:gd name="T72" fmla="*/ 378 w 633"/>
              <a:gd name="T73" fmla="*/ 181 h 197"/>
              <a:gd name="T74" fmla="*/ 383 w 633"/>
              <a:gd name="T75" fmla="*/ 184 h 197"/>
              <a:gd name="T76" fmla="*/ 389 w 633"/>
              <a:gd name="T77" fmla="*/ 180 h 197"/>
              <a:gd name="T78" fmla="*/ 386 w 633"/>
              <a:gd name="T79" fmla="*/ 176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33" h="197">
                <a:moveTo>
                  <a:pt x="593" y="160"/>
                </a:moveTo>
                <a:cubicBezTo>
                  <a:pt x="592" y="170"/>
                  <a:pt x="580" y="177"/>
                  <a:pt x="587" y="190"/>
                </a:cubicBezTo>
                <a:cubicBezTo>
                  <a:pt x="590" y="195"/>
                  <a:pt x="584" y="193"/>
                  <a:pt x="582" y="193"/>
                </a:cubicBezTo>
                <a:cubicBezTo>
                  <a:pt x="565" y="193"/>
                  <a:pt x="547" y="194"/>
                  <a:pt x="530" y="194"/>
                </a:cubicBezTo>
                <a:cubicBezTo>
                  <a:pt x="494" y="193"/>
                  <a:pt x="457" y="192"/>
                  <a:pt x="420" y="194"/>
                </a:cubicBezTo>
                <a:cubicBezTo>
                  <a:pt x="403" y="185"/>
                  <a:pt x="386" y="194"/>
                  <a:pt x="369" y="196"/>
                </a:cubicBezTo>
                <a:cubicBezTo>
                  <a:pt x="360" y="197"/>
                  <a:pt x="347" y="197"/>
                  <a:pt x="342" y="191"/>
                </a:cubicBezTo>
                <a:cubicBezTo>
                  <a:pt x="335" y="183"/>
                  <a:pt x="329" y="186"/>
                  <a:pt x="321" y="187"/>
                </a:cubicBezTo>
                <a:cubicBezTo>
                  <a:pt x="304" y="191"/>
                  <a:pt x="286" y="184"/>
                  <a:pt x="271" y="179"/>
                </a:cubicBezTo>
                <a:cubicBezTo>
                  <a:pt x="246" y="172"/>
                  <a:pt x="247" y="169"/>
                  <a:pt x="227" y="171"/>
                </a:cubicBezTo>
                <a:cubicBezTo>
                  <a:pt x="224" y="171"/>
                  <a:pt x="219" y="173"/>
                  <a:pt x="216" y="171"/>
                </a:cubicBezTo>
                <a:cubicBezTo>
                  <a:pt x="205" y="162"/>
                  <a:pt x="192" y="166"/>
                  <a:pt x="181" y="168"/>
                </a:cubicBezTo>
                <a:cubicBezTo>
                  <a:pt x="146" y="174"/>
                  <a:pt x="113" y="161"/>
                  <a:pt x="79" y="160"/>
                </a:cubicBezTo>
                <a:cubicBezTo>
                  <a:pt x="57" y="159"/>
                  <a:pt x="36" y="148"/>
                  <a:pt x="14" y="141"/>
                </a:cubicBezTo>
                <a:cubicBezTo>
                  <a:pt x="6" y="139"/>
                  <a:pt x="0" y="132"/>
                  <a:pt x="4" y="123"/>
                </a:cubicBezTo>
                <a:cubicBezTo>
                  <a:pt x="8" y="115"/>
                  <a:pt x="9" y="105"/>
                  <a:pt x="23" y="110"/>
                </a:cubicBezTo>
                <a:cubicBezTo>
                  <a:pt x="30" y="113"/>
                  <a:pt x="34" y="111"/>
                  <a:pt x="33" y="100"/>
                </a:cubicBezTo>
                <a:cubicBezTo>
                  <a:pt x="30" y="67"/>
                  <a:pt x="29" y="33"/>
                  <a:pt x="45" y="0"/>
                </a:cubicBezTo>
                <a:cubicBezTo>
                  <a:pt x="53" y="1"/>
                  <a:pt x="61" y="2"/>
                  <a:pt x="70" y="6"/>
                </a:cubicBezTo>
                <a:cubicBezTo>
                  <a:pt x="80" y="11"/>
                  <a:pt x="91" y="14"/>
                  <a:pt x="102" y="13"/>
                </a:cubicBezTo>
                <a:cubicBezTo>
                  <a:pt x="130" y="12"/>
                  <a:pt x="157" y="16"/>
                  <a:pt x="185" y="17"/>
                </a:cubicBezTo>
                <a:cubicBezTo>
                  <a:pt x="214" y="18"/>
                  <a:pt x="242" y="19"/>
                  <a:pt x="271" y="17"/>
                </a:cubicBezTo>
                <a:cubicBezTo>
                  <a:pt x="291" y="15"/>
                  <a:pt x="311" y="23"/>
                  <a:pt x="331" y="20"/>
                </a:cubicBezTo>
                <a:cubicBezTo>
                  <a:pt x="347" y="18"/>
                  <a:pt x="363" y="19"/>
                  <a:pt x="379" y="18"/>
                </a:cubicBezTo>
                <a:cubicBezTo>
                  <a:pt x="404" y="16"/>
                  <a:pt x="430" y="16"/>
                  <a:pt x="456" y="15"/>
                </a:cubicBezTo>
                <a:cubicBezTo>
                  <a:pt x="478" y="15"/>
                  <a:pt x="499" y="16"/>
                  <a:pt x="520" y="14"/>
                </a:cubicBezTo>
                <a:cubicBezTo>
                  <a:pt x="541" y="12"/>
                  <a:pt x="562" y="11"/>
                  <a:pt x="583" y="16"/>
                </a:cubicBezTo>
                <a:cubicBezTo>
                  <a:pt x="594" y="19"/>
                  <a:pt x="602" y="24"/>
                  <a:pt x="606" y="34"/>
                </a:cubicBezTo>
                <a:cubicBezTo>
                  <a:pt x="614" y="49"/>
                  <a:pt x="619" y="65"/>
                  <a:pt x="629" y="79"/>
                </a:cubicBezTo>
                <a:cubicBezTo>
                  <a:pt x="633" y="85"/>
                  <a:pt x="632" y="93"/>
                  <a:pt x="623" y="96"/>
                </a:cubicBezTo>
                <a:cubicBezTo>
                  <a:pt x="616" y="98"/>
                  <a:pt x="612" y="101"/>
                  <a:pt x="619" y="108"/>
                </a:cubicBezTo>
                <a:cubicBezTo>
                  <a:pt x="620" y="110"/>
                  <a:pt x="619" y="112"/>
                  <a:pt x="617" y="114"/>
                </a:cubicBezTo>
                <a:cubicBezTo>
                  <a:pt x="605" y="128"/>
                  <a:pt x="603" y="144"/>
                  <a:pt x="610" y="162"/>
                </a:cubicBezTo>
                <a:cubicBezTo>
                  <a:pt x="611" y="163"/>
                  <a:pt x="609" y="164"/>
                  <a:pt x="609" y="165"/>
                </a:cubicBezTo>
                <a:cubicBezTo>
                  <a:pt x="601" y="170"/>
                  <a:pt x="601" y="158"/>
                  <a:pt x="593" y="160"/>
                </a:cubicBezTo>
                <a:close/>
                <a:moveTo>
                  <a:pt x="386" y="176"/>
                </a:moveTo>
                <a:cubicBezTo>
                  <a:pt x="383" y="177"/>
                  <a:pt x="378" y="176"/>
                  <a:pt x="378" y="181"/>
                </a:cubicBezTo>
                <a:cubicBezTo>
                  <a:pt x="378" y="184"/>
                  <a:pt x="380" y="184"/>
                  <a:pt x="383" y="184"/>
                </a:cubicBezTo>
                <a:cubicBezTo>
                  <a:pt x="385" y="184"/>
                  <a:pt x="389" y="184"/>
                  <a:pt x="389" y="180"/>
                </a:cubicBezTo>
                <a:cubicBezTo>
                  <a:pt x="389" y="178"/>
                  <a:pt x="389" y="176"/>
                  <a:pt x="386" y="176"/>
                </a:cubicBezTo>
                <a:close/>
              </a:path>
            </a:pathLst>
          </a:custGeom>
          <a:solidFill>
            <a:srgbClr val="6F7F8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24313" y="3834000"/>
            <a:ext cx="535093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of Advanced functions</a:t>
            </a:r>
          </a:p>
        </p:txBody>
      </p:sp>
      <p:sp>
        <p:nvSpPr>
          <p:cNvPr id="11" name="PA_文本框 2"/>
          <p:cNvSpPr txBox="1"/>
          <p:nvPr>
            <p:custDataLst>
              <p:tags r:id="rId1"/>
            </p:custDataLst>
          </p:nvPr>
        </p:nvSpPr>
        <p:spPr>
          <a:xfrm>
            <a:off x="2077060" y="2728800"/>
            <a:ext cx="8843323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特色功能、进阶功能展示</a:t>
            </a:r>
            <a:endParaRPr lang="en-US" sz="6000" b="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02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19126" y="2002758"/>
            <a:ext cx="2632350" cy="985249"/>
            <a:chOff x="1294828" y="2846226"/>
            <a:chExt cx="2632350" cy="985249"/>
          </a:xfrm>
        </p:grpSpPr>
        <p:sp>
          <p:nvSpPr>
            <p:cNvPr id="4" name="Round Same Side Corner Rectangle 96"/>
            <p:cNvSpPr/>
            <p:nvPr/>
          </p:nvSpPr>
          <p:spPr>
            <a:xfrm rot="16200000">
              <a:off x="1921799" y="2219255"/>
              <a:ext cx="985249" cy="22391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F7F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Oval 97"/>
            <p:cNvSpPr/>
            <p:nvPr/>
          </p:nvSpPr>
          <p:spPr>
            <a:xfrm>
              <a:off x="1399899" y="2939762"/>
              <a:ext cx="798177" cy="7981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Inhaltsplatzhalter 4"/>
            <p:cNvSpPr txBox="1">
              <a:spLocks/>
            </p:cNvSpPr>
            <p:nvPr/>
          </p:nvSpPr>
          <p:spPr>
            <a:xfrm>
              <a:off x="2351104" y="2944522"/>
              <a:ext cx="885242" cy="7386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外键约束</a:t>
              </a:r>
              <a:endParaRPr 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3755354" y="3123801"/>
              <a:ext cx="171824" cy="430380"/>
            </a:xfrm>
            <a:prstGeom prst="roundRect">
              <a:avLst/>
            </a:prstGeom>
            <a:solidFill>
              <a:srgbClr val="6F7F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Group 142"/>
            <p:cNvGrpSpPr/>
            <p:nvPr/>
          </p:nvGrpSpPr>
          <p:grpSpPr>
            <a:xfrm>
              <a:off x="1599176" y="3160573"/>
              <a:ext cx="403524" cy="355156"/>
              <a:chOff x="10059988" y="2759075"/>
              <a:chExt cx="463550" cy="40798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7" name="Freeform 182"/>
              <p:cNvSpPr>
                <a:spLocks/>
              </p:cNvSpPr>
              <p:nvPr/>
            </p:nvSpPr>
            <p:spPr bwMode="auto">
              <a:xfrm>
                <a:off x="10059988" y="2759075"/>
                <a:ext cx="463550" cy="168275"/>
              </a:xfrm>
              <a:custGeom>
                <a:avLst/>
                <a:gdLst>
                  <a:gd name="T0" fmla="*/ 1606 w 3212"/>
                  <a:gd name="T1" fmla="*/ 0 h 1164"/>
                  <a:gd name="T2" fmla="*/ 1815 w 3212"/>
                  <a:gd name="T3" fmla="*/ 5 h 1164"/>
                  <a:gd name="T4" fmla="*/ 2016 w 3212"/>
                  <a:gd name="T5" fmla="*/ 19 h 1164"/>
                  <a:gd name="T6" fmla="*/ 2208 w 3212"/>
                  <a:gd name="T7" fmla="*/ 43 h 1164"/>
                  <a:gd name="T8" fmla="*/ 2388 w 3212"/>
                  <a:gd name="T9" fmla="*/ 74 h 1164"/>
                  <a:gd name="T10" fmla="*/ 2554 w 3212"/>
                  <a:gd name="T11" fmla="*/ 112 h 1164"/>
                  <a:gd name="T12" fmla="*/ 2706 w 3212"/>
                  <a:gd name="T13" fmla="*/ 158 h 1164"/>
                  <a:gd name="T14" fmla="*/ 2841 w 3212"/>
                  <a:gd name="T15" fmla="*/ 210 h 1164"/>
                  <a:gd name="T16" fmla="*/ 2958 w 3212"/>
                  <a:gd name="T17" fmla="*/ 268 h 1164"/>
                  <a:gd name="T18" fmla="*/ 3055 w 3212"/>
                  <a:gd name="T19" fmla="*/ 331 h 1164"/>
                  <a:gd name="T20" fmla="*/ 3130 w 3212"/>
                  <a:gd name="T21" fmla="*/ 398 h 1164"/>
                  <a:gd name="T22" fmla="*/ 3182 w 3212"/>
                  <a:gd name="T23" fmla="*/ 469 h 1164"/>
                  <a:gd name="T24" fmla="*/ 3209 w 3212"/>
                  <a:gd name="T25" fmla="*/ 544 h 1164"/>
                  <a:gd name="T26" fmla="*/ 3209 w 3212"/>
                  <a:gd name="T27" fmla="*/ 620 h 1164"/>
                  <a:gd name="T28" fmla="*/ 3182 w 3212"/>
                  <a:gd name="T29" fmla="*/ 695 h 1164"/>
                  <a:gd name="T30" fmla="*/ 3130 w 3212"/>
                  <a:gd name="T31" fmla="*/ 766 h 1164"/>
                  <a:gd name="T32" fmla="*/ 3055 w 3212"/>
                  <a:gd name="T33" fmla="*/ 833 h 1164"/>
                  <a:gd name="T34" fmla="*/ 2958 w 3212"/>
                  <a:gd name="T35" fmla="*/ 896 h 1164"/>
                  <a:gd name="T36" fmla="*/ 2841 w 3212"/>
                  <a:gd name="T37" fmla="*/ 954 h 1164"/>
                  <a:gd name="T38" fmla="*/ 2706 w 3212"/>
                  <a:gd name="T39" fmla="*/ 1006 h 1164"/>
                  <a:gd name="T40" fmla="*/ 2554 w 3212"/>
                  <a:gd name="T41" fmla="*/ 1052 h 1164"/>
                  <a:gd name="T42" fmla="*/ 2388 w 3212"/>
                  <a:gd name="T43" fmla="*/ 1090 h 1164"/>
                  <a:gd name="T44" fmla="*/ 2208 w 3212"/>
                  <a:gd name="T45" fmla="*/ 1122 h 1164"/>
                  <a:gd name="T46" fmla="*/ 2016 w 3212"/>
                  <a:gd name="T47" fmla="*/ 1145 h 1164"/>
                  <a:gd name="T48" fmla="*/ 1815 w 3212"/>
                  <a:gd name="T49" fmla="*/ 1159 h 1164"/>
                  <a:gd name="T50" fmla="*/ 1606 w 3212"/>
                  <a:gd name="T51" fmla="*/ 1164 h 1164"/>
                  <a:gd name="T52" fmla="*/ 1397 w 3212"/>
                  <a:gd name="T53" fmla="*/ 1159 h 1164"/>
                  <a:gd name="T54" fmla="*/ 1195 w 3212"/>
                  <a:gd name="T55" fmla="*/ 1145 h 1164"/>
                  <a:gd name="T56" fmla="*/ 1004 w 3212"/>
                  <a:gd name="T57" fmla="*/ 1122 h 1164"/>
                  <a:gd name="T58" fmla="*/ 824 w 3212"/>
                  <a:gd name="T59" fmla="*/ 1090 h 1164"/>
                  <a:gd name="T60" fmla="*/ 658 w 3212"/>
                  <a:gd name="T61" fmla="*/ 1052 h 1164"/>
                  <a:gd name="T62" fmla="*/ 506 w 3212"/>
                  <a:gd name="T63" fmla="*/ 1006 h 1164"/>
                  <a:gd name="T64" fmla="*/ 371 w 3212"/>
                  <a:gd name="T65" fmla="*/ 954 h 1164"/>
                  <a:gd name="T66" fmla="*/ 254 w 3212"/>
                  <a:gd name="T67" fmla="*/ 896 h 1164"/>
                  <a:gd name="T68" fmla="*/ 157 w 3212"/>
                  <a:gd name="T69" fmla="*/ 833 h 1164"/>
                  <a:gd name="T70" fmla="*/ 82 w 3212"/>
                  <a:gd name="T71" fmla="*/ 766 h 1164"/>
                  <a:gd name="T72" fmla="*/ 30 w 3212"/>
                  <a:gd name="T73" fmla="*/ 695 h 1164"/>
                  <a:gd name="T74" fmla="*/ 3 w 3212"/>
                  <a:gd name="T75" fmla="*/ 620 h 1164"/>
                  <a:gd name="T76" fmla="*/ 3 w 3212"/>
                  <a:gd name="T77" fmla="*/ 544 h 1164"/>
                  <a:gd name="T78" fmla="*/ 30 w 3212"/>
                  <a:gd name="T79" fmla="*/ 469 h 1164"/>
                  <a:gd name="T80" fmla="*/ 82 w 3212"/>
                  <a:gd name="T81" fmla="*/ 398 h 1164"/>
                  <a:gd name="T82" fmla="*/ 157 w 3212"/>
                  <a:gd name="T83" fmla="*/ 331 h 1164"/>
                  <a:gd name="T84" fmla="*/ 254 w 3212"/>
                  <a:gd name="T85" fmla="*/ 268 h 1164"/>
                  <a:gd name="T86" fmla="*/ 371 w 3212"/>
                  <a:gd name="T87" fmla="*/ 210 h 1164"/>
                  <a:gd name="T88" fmla="*/ 506 w 3212"/>
                  <a:gd name="T89" fmla="*/ 158 h 1164"/>
                  <a:gd name="T90" fmla="*/ 658 w 3212"/>
                  <a:gd name="T91" fmla="*/ 112 h 1164"/>
                  <a:gd name="T92" fmla="*/ 824 w 3212"/>
                  <a:gd name="T93" fmla="*/ 74 h 1164"/>
                  <a:gd name="T94" fmla="*/ 1004 w 3212"/>
                  <a:gd name="T95" fmla="*/ 43 h 1164"/>
                  <a:gd name="T96" fmla="*/ 1195 w 3212"/>
                  <a:gd name="T97" fmla="*/ 19 h 1164"/>
                  <a:gd name="T98" fmla="*/ 1397 w 3212"/>
                  <a:gd name="T99" fmla="*/ 5 h 1164"/>
                  <a:gd name="T100" fmla="*/ 1606 w 3212"/>
                  <a:gd name="T101" fmla="*/ 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12" h="1164">
                    <a:moveTo>
                      <a:pt x="1606" y="0"/>
                    </a:moveTo>
                    <a:lnTo>
                      <a:pt x="1606" y="0"/>
                    </a:lnTo>
                    <a:lnTo>
                      <a:pt x="1712" y="2"/>
                    </a:lnTo>
                    <a:lnTo>
                      <a:pt x="1815" y="5"/>
                    </a:lnTo>
                    <a:lnTo>
                      <a:pt x="1917" y="11"/>
                    </a:lnTo>
                    <a:lnTo>
                      <a:pt x="2016" y="19"/>
                    </a:lnTo>
                    <a:lnTo>
                      <a:pt x="2114" y="30"/>
                    </a:lnTo>
                    <a:lnTo>
                      <a:pt x="2208" y="43"/>
                    </a:lnTo>
                    <a:lnTo>
                      <a:pt x="2299" y="57"/>
                    </a:lnTo>
                    <a:lnTo>
                      <a:pt x="2388" y="74"/>
                    </a:lnTo>
                    <a:lnTo>
                      <a:pt x="2472" y="92"/>
                    </a:lnTo>
                    <a:lnTo>
                      <a:pt x="2554" y="112"/>
                    </a:lnTo>
                    <a:lnTo>
                      <a:pt x="2632" y="135"/>
                    </a:lnTo>
                    <a:lnTo>
                      <a:pt x="2706" y="158"/>
                    </a:lnTo>
                    <a:lnTo>
                      <a:pt x="2775" y="183"/>
                    </a:lnTo>
                    <a:lnTo>
                      <a:pt x="2841" y="210"/>
                    </a:lnTo>
                    <a:lnTo>
                      <a:pt x="2902" y="238"/>
                    </a:lnTo>
                    <a:lnTo>
                      <a:pt x="2958" y="268"/>
                    </a:lnTo>
                    <a:lnTo>
                      <a:pt x="3009" y="299"/>
                    </a:lnTo>
                    <a:lnTo>
                      <a:pt x="3055" y="331"/>
                    </a:lnTo>
                    <a:lnTo>
                      <a:pt x="3096" y="364"/>
                    </a:lnTo>
                    <a:lnTo>
                      <a:pt x="3130" y="398"/>
                    </a:lnTo>
                    <a:lnTo>
                      <a:pt x="3159" y="433"/>
                    </a:lnTo>
                    <a:lnTo>
                      <a:pt x="3182" y="469"/>
                    </a:lnTo>
                    <a:lnTo>
                      <a:pt x="3199" y="506"/>
                    </a:lnTo>
                    <a:lnTo>
                      <a:pt x="3209" y="544"/>
                    </a:lnTo>
                    <a:lnTo>
                      <a:pt x="3212" y="582"/>
                    </a:lnTo>
                    <a:lnTo>
                      <a:pt x="3209" y="620"/>
                    </a:lnTo>
                    <a:lnTo>
                      <a:pt x="3199" y="658"/>
                    </a:lnTo>
                    <a:lnTo>
                      <a:pt x="3182" y="695"/>
                    </a:lnTo>
                    <a:lnTo>
                      <a:pt x="3159" y="731"/>
                    </a:lnTo>
                    <a:lnTo>
                      <a:pt x="3130" y="766"/>
                    </a:lnTo>
                    <a:lnTo>
                      <a:pt x="3096" y="800"/>
                    </a:lnTo>
                    <a:lnTo>
                      <a:pt x="3055" y="833"/>
                    </a:lnTo>
                    <a:lnTo>
                      <a:pt x="3009" y="865"/>
                    </a:lnTo>
                    <a:lnTo>
                      <a:pt x="2958" y="896"/>
                    </a:lnTo>
                    <a:lnTo>
                      <a:pt x="2902" y="926"/>
                    </a:lnTo>
                    <a:lnTo>
                      <a:pt x="2841" y="954"/>
                    </a:lnTo>
                    <a:lnTo>
                      <a:pt x="2775" y="981"/>
                    </a:lnTo>
                    <a:lnTo>
                      <a:pt x="2706" y="1006"/>
                    </a:lnTo>
                    <a:lnTo>
                      <a:pt x="2632" y="1030"/>
                    </a:lnTo>
                    <a:lnTo>
                      <a:pt x="2554" y="1052"/>
                    </a:lnTo>
                    <a:lnTo>
                      <a:pt x="2472" y="1072"/>
                    </a:lnTo>
                    <a:lnTo>
                      <a:pt x="2388" y="1090"/>
                    </a:lnTo>
                    <a:lnTo>
                      <a:pt x="2299" y="1107"/>
                    </a:lnTo>
                    <a:lnTo>
                      <a:pt x="2208" y="1122"/>
                    </a:lnTo>
                    <a:lnTo>
                      <a:pt x="2114" y="1134"/>
                    </a:lnTo>
                    <a:lnTo>
                      <a:pt x="2016" y="1145"/>
                    </a:lnTo>
                    <a:lnTo>
                      <a:pt x="1917" y="1153"/>
                    </a:lnTo>
                    <a:lnTo>
                      <a:pt x="1815" y="1159"/>
                    </a:lnTo>
                    <a:lnTo>
                      <a:pt x="1712" y="1163"/>
                    </a:lnTo>
                    <a:lnTo>
                      <a:pt x="1606" y="1164"/>
                    </a:lnTo>
                    <a:lnTo>
                      <a:pt x="1500" y="1163"/>
                    </a:lnTo>
                    <a:lnTo>
                      <a:pt x="1397" y="1159"/>
                    </a:lnTo>
                    <a:lnTo>
                      <a:pt x="1295" y="1153"/>
                    </a:lnTo>
                    <a:lnTo>
                      <a:pt x="1195" y="1145"/>
                    </a:lnTo>
                    <a:lnTo>
                      <a:pt x="1098" y="1134"/>
                    </a:lnTo>
                    <a:lnTo>
                      <a:pt x="1004" y="1122"/>
                    </a:lnTo>
                    <a:lnTo>
                      <a:pt x="912" y="1107"/>
                    </a:lnTo>
                    <a:lnTo>
                      <a:pt x="824" y="1090"/>
                    </a:lnTo>
                    <a:lnTo>
                      <a:pt x="739" y="1072"/>
                    </a:lnTo>
                    <a:lnTo>
                      <a:pt x="658" y="1052"/>
                    </a:lnTo>
                    <a:lnTo>
                      <a:pt x="580" y="1030"/>
                    </a:lnTo>
                    <a:lnTo>
                      <a:pt x="506" y="1006"/>
                    </a:lnTo>
                    <a:lnTo>
                      <a:pt x="436" y="981"/>
                    </a:lnTo>
                    <a:lnTo>
                      <a:pt x="371" y="954"/>
                    </a:lnTo>
                    <a:lnTo>
                      <a:pt x="310" y="926"/>
                    </a:lnTo>
                    <a:lnTo>
                      <a:pt x="254" y="896"/>
                    </a:lnTo>
                    <a:lnTo>
                      <a:pt x="203" y="865"/>
                    </a:lnTo>
                    <a:lnTo>
                      <a:pt x="157" y="833"/>
                    </a:lnTo>
                    <a:lnTo>
                      <a:pt x="116" y="800"/>
                    </a:lnTo>
                    <a:lnTo>
                      <a:pt x="82" y="766"/>
                    </a:lnTo>
                    <a:lnTo>
                      <a:pt x="53" y="731"/>
                    </a:lnTo>
                    <a:lnTo>
                      <a:pt x="30" y="695"/>
                    </a:lnTo>
                    <a:lnTo>
                      <a:pt x="13" y="658"/>
                    </a:lnTo>
                    <a:lnTo>
                      <a:pt x="3" y="620"/>
                    </a:lnTo>
                    <a:lnTo>
                      <a:pt x="0" y="582"/>
                    </a:lnTo>
                    <a:lnTo>
                      <a:pt x="3" y="544"/>
                    </a:lnTo>
                    <a:lnTo>
                      <a:pt x="13" y="506"/>
                    </a:lnTo>
                    <a:lnTo>
                      <a:pt x="30" y="469"/>
                    </a:lnTo>
                    <a:lnTo>
                      <a:pt x="53" y="433"/>
                    </a:lnTo>
                    <a:lnTo>
                      <a:pt x="82" y="398"/>
                    </a:lnTo>
                    <a:lnTo>
                      <a:pt x="116" y="364"/>
                    </a:lnTo>
                    <a:lnTo>
                      <a:pt x="157" y="331"/>
                    </a:lnTo>
                    <a:lnTo>
                      <a:pt x="203" y="299"/>
                    </a:lnTo>
                    <a:lnTo>
                      <a:pt x="254" y="268"/>
                    </a:lnTo>
                    <a:lnTo>
                      <a:pt x="310" y="238"/>
                    </a:lnTo>
                    <a:lnTo>
                      <a:pt x="371" y="210"/>
                    </a:lnTo>
                    <a:lnTo>
                      <a:pt x="436" y="183"/>
                    </a:lnTo>
                    <a:lnTo>
                      <a:pt x="506" y="158"/>
                    </a:lnTo>
                    <a:lnTo>
                      <a:pt x="580" y="135"/>
                    </a:lnTo>
                    <a:lnTo>
                      <a:pt x="658" y="112"/>
                    </a:lnTo>
                    <a:lnTo>
                      <a:pt x="739" y="92"/>
                    </a:lnTo>
                    <a:lnTo>
                      <a:pt x="824" y="74"/>
                    </a:lnTo>
                    <a:lnTo>
                      <a:pt x="912" y="57"/>
                    </a:lnTo>
                    <a:lnTo>
                      <a:pt x="1004" y="43"/>
                    </a:lnTo>
                    <a:lnTo>
                      <a:pt x="1098" y="30"/>
                    </a:lnTo>
                    <a:lnTo>
                      <a:pt x="1195" y="19"/>
                    </a:lnTo>
                    <a:lnTo>
                      <a:pt x="1295" y="11"/>
                    </a:lnTo>
                    <a:lnTo>
                      <a:pt x="1397" y="5"/>
                    </a:lnTo>
                    <a:lnTo>
                      <a:pt x="1500" y="2"/>
                    </a:lnTo>
                    <a:lnTo>
                      <a:pt x="16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183"/>
              <p:cNvSpPr>
                <a:spLocks/>
              </p:cNvSpPr>
              <p:nvPr/>
            </p:nvSpPr>
            <p:spPr bwMode="auto">
              <a:xfrm>
                <a:off x="10059988" y="2917825"/>
                <a:ext cx="463550" cy="93663"/>
              </a:xfrm>
              <a:custGeom>
                <a:avLst/>
                <a:gdLst>
                  <a:gd name="T0" fmla="*/ 87 w 3212"/>
                  <a:gd name="T1" fmla="*/ 40 h 648"/>
                  <a:gd name="T2" fmla="*/ 256 w 3212"/>
                  <a:gd name="T3" fmla="*/ 114 h 648"/>
                  <a:gd name="T4" fmla="*/ 442 w 3212"/>
                  <a:gd name="T5" fmla="*/ 179 h 648"/>
                  <a:gd name="T6" fmla="*/ 647 w 3212"/>
                  <a:gd name="T7" fmla="*/ 233 h 648"/>
                  <a:gd name="T8" fmla="*/ 869 w 3212"/>
                  <a:gd name="T9" fmla="*/ 277 h 648"/>
                  <a:gd name="T10" fmla="*/ 1103 w 3212"/>
                  <a:gd name="T11" fmla="*/ 310 h 648"/>
                  <a:gd name="T12" fmla="*/ 1349 w 3212"/>
                  <a:gd name="T13" fmla="*/ 330 h 648"/>
                  <a:gd name="T14" fmla="*/ 1606 w 3212"/>
                  <a:gd name="T15" fmla="*/ 338 h 648"/>
                  <a:gd name="T16" fmla="*/ 1862 w 3212"/>
                  <a:gd name="T17" fmla="*/ 330 h 648"/>
                  <a:gd name="T18" fmla="*/ 2109 w 3212"/>
                  <a:gd name="T19" fmla="*/ 310 h 648"/>
                  <a:gd name="T20" fmla="*/ 2343 w 3212"/>
                  <a:gd name="T21" fmla="*/ 277 h 648"/>
                  <a:gd name="T22" fmla="*/ 2564 w 3212"/>
                  <a:gd name="T23" fmla="*/ 233 h 648"/>
                  <a:gd name="T24" fmla="*/ 2769 w 3212"/>
                  <a:gd name="T25" fmla="*/ 179 h 648"/>
                  <a:gd name="T26" fmla="*/ 2957 w 3212"/>
                  <a:gd name="T27" fmla="*/ 114 h 648"/>
                  <a:gd name="T28" fmla="*/ 3125 w 3212"/>
                  <a:gd name="T29" fmla="*/ 40 h 648"/>
                  <a:gd name="T30" fmla="*/ 3209 w 3212"/>
                  <a:gd name="T31" fmla="*/ 33 h 648"/>
                  <a:gd name="T32" fmla="*/ 3209 w 3212"/>
                  <a:gd name="T33" fmla="*/ 104 h 648"/>
                  <a:gd name="T34" fmla="*/ 3182 w 3212"/>
                  <a:gd name="T35" fmla="*/ 179 h 648"/>
                  <a:gd name="T36" fmla="*/ 3130 w 3212"/>
                  <a:gd name="T37" fmla="*/ 250 h 648"/>
                  <a:gd name="T38" fmla="*/ 3055 w 3212"/>
                  <a:gd name="T39" fmla="*/ 317 h 648"/>
                  <a:gd name="T40" fmla="*/ 2958 w 3212"/>
                  <a:gd name="T41" fmla="*/ 381 h 648"/>
                  <a:gd name="T42" fmla="*/ 2841 w 3212"/>
                  <a:gd name="T43" fmla="*/ 439 h 648"/>
                  <a:gd name="T44" fmla="*/ 2706 w 3212"/>
                  <a:gd name="T45" fmla="*/ 491 h 648"/>
                  <a:gd name="T46" fmla="*/ 2554 w 3212"/>
                  <a:gd name="T47" fmla="*/ 536 h 648"/>
                  <a:gd name="T48" fmla="*/ 2388 w 3212"/>
                  <a:gd name="T49" fmla="*/ 575 h 648"/>
                  <a:gd name="T50" fmla="*/ 2208 w 3212"/>
                  <a:gd name="T51" fmla="*/ 606 h 648"/>
                  <a:gd name="T52" fmla="*/ 2016 w 3212"/>
                  <a:gd name="T53" fmla="*/ 629 h 648"/>
                  <a:gd name="T54" fmla="*/ 1815 w 3212"/>
                  <a:gd name="T55" fmla="*/ 644 h 648"/>
                  <a:gd name="T56" fmla="*/ 1606 w 3212"/>
                  <a:gd name="T57" fmla="*/ 648 h 648"/>
                  <a:gd name="T58" fmla="*/ 1397 w 3212"/>
                  <a:gd name="T59" fmla="*/ 644 h 648"/>
                  <a:gd name="T60" fmla="*/ 1195 w 3212"/>
                  <a:gd name="T61" fmla="*/ 629 h 648"/>
                  <a:gd name="T62" fmla="*/ 1004 w 3212"/>
                  <a:gd name="T63" fmla="*/ 606 h 648"/>
                  <a:gd name="T64" fmla="*/ 824 w 3212"/>
                  <a:gd name="T65" fmla="*/ 575 h 648"/>
                  <a:gd name="T66" fmla="*/ 658 w 3212"/>
                  <a:gd name="T67" fmla="*/ 536 h 648"/>
                  <a:gd name="T68" fmla="*/ 506 w 3212"/>
                  <a:gd name="T69" fmla="*/ 491 h 648"/>
                  <a:gd name="T70" fmla="*/ 371 w 3212"/>
                  <a:gd name="T71" fmla="*/ 439 h 648"/>
                  <a:gd name="T72" fmla="*/ 254 w 3212"/>
                  <a:gd name="T73" fmla="*/ 381 h 648"/>
                  <a:gd name="T74" fmla="*/ 157 w 3212"/>
                  <a:gd name="T75" fmla="*/ 317 h 648"/>
                  <a:gd name="T76" fmla="*/ 82 w 3212"/>
                  <a:gd name="T77" fmla="*/ 250 h 648"/>
                  <a:gd name="T78" fmla="*/ 30 w 3212"/>
                  <a:gd name="T79" fmla="*/ 179 h 648"/>
                  <a:gd name="T80" fmla="*/ 3 w 3212"/>
                  <a:gd name="T81" fmla="*/ 104 h 648"/>
                  <a:gd name="T82" fmla="*/ 3 w 3212"/>
                  <a:gd name="T83" fmla="*/ 33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8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4"/>
                    </a:lnTo>
                    <a:lnTo>
                      <a:pt x="346" y="147"/>
                    </a:lnTo>
                    <a:lnTo>
                      <a:pt x="442" y="179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6"/>
                    </a:lnTo>
                    <a:lnTo>
                      <a:pt x="1606" y="338"/>
                    </a:lnTo>
                    <a:lnTo>
                      <a:pt x="1735" y="336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9"/>
                    </a:lnTo>
                    <a:lnTo>
                      <a:pt x="2865" y="147"/>
                    </a:lnTo>
                    <a:lnTo>
                      <a:pt x="2957" y="114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3"/>
                    </a:lnTo>
                    <a:lnTo>
                      <a:pt x="3212" y="66"/>
                    </a:lnTo>
                    <a:lnTo>
                      <a:pt x="3209" y="104"/>
                    </a:lnTo>
                    <a:lnTo>
                      <a:pt x="3199" y="142"/>
                    </a:lnTo>
                    <a:lnTo>
                      <a:pt x="3182" y="179"/>
                    </a:lnTo>
                    <a:lnTo>
                      <a:pt x="3159" y="215"/>
                    </a:lnTo>
                    <a:lnTo>
                      <a:pt x="3130" y="250"/>
                    </a:lnTo>
                    <a:lnTo>
                      <a:pt x="3096" y="284"/>
                    </a:lnTo>
                    <a:lnTo>
                      <a:pt x="3055" y="317"/>
                    </a:lnTo>
                    <a:lnTo>
                      <a:pt x="3009" y="350"/>
                    </a:lnTo>
                    <a:lnTo>
                      <a:pt x="2958" y="381"/>
                    </a:lnTo>
                    <a:lnTo>
                      <a:pt x="2902" y="410"/>
                    </a:lnTo>
                    <a:lnTo>
                      <a:pt x="2841" y="439"/>
                    </a:lnTo>
                    <a:lnTo>
                      <a:pt x="2775" y="465"/>
                    </a:lnTo>
                    <a:lnTo>
                      <a:pt x="2706" y="491"/>
                    </a:lnTo>
                    <a:lnTo>
                      <a:pt x="2632" y="514"/>
                    </a:lnTo>
                    <a:lnTo>
                      <a:pt x="2554" y="536"/>
                    </a:lnTo>
                    <a:lnTo>
                      <a:pt x="2472" y="557"/>
                    </a:lnTo>
                    <a:lnTo>
                      <a:pt x="2388" y="575"/>
                    </a:lnTo>
                    <a:lnTo>
                      <a:pt x="2299" y="592"/>
                    </a:lnTo>
                    <a:lnTo>
                      <a:pt x="2208" y="606"/>
                    </a:lnTo>
                    <a:lnTo>
                      <a:pt x="2114" y="619"/>
                    </a:lnTo>
                    <a:lnTo>
                      <a:pt x="2016" y="629"/>
                    </a:lnTo>
                    <a:lnTo>
                      <a:pt x="1917" y="638"/>
                    </a:lnTo>
                    <a:lnTo>
                      <a:pt x="1815" y="644"/>
                    </a:lnTo>
                    <a:lnTo>
                      <a:pt x="1712" y="647"/>
                    </a:lnTo>
                    <a:lnTo>
                      <a:pt x="1606" y="648"/>
                    </a:lnTo>
                    <a:lnTo>
                      <a:pt x="1500" y="647"/>
                    </a:lnTo>
                    <a:lnTo>
                      <a:pt x="1397" y="644"/>
                    </a:lnTo>
                    <a:lnTo>
                      <a:pt x="1295" y="638"/>
                    </a:lnTo>
                    <a:lnTo>
                      <a:pt x="1195" y="629"/>
                    </a:lnTo>
                    <a:lnTo>
                      <a:pt x="1098" y="619"/>
                    </a:lnTo>
                    <a:lnTo>
                      <a:pt x="1004" y="606"/>
                    </a:lnTo>
                    <a:lnTo>
                      <a:pt x="912" y="592"/>
                    </a:lnTo>
                    <a:lnTo>
                      <a:pt x="824" y="575"/>
                    </a:lnTo>
                    <a:lnTo>
                      <a:pt x="739" y="557"/>
                    </a:lnTo>
                    <a:lnTo>
                      <a:pt x="658" y="536"/>
                    </a:lnTo>
                    <a:lnTo>
                      <a:pt x="580" y="514"/>
                    </a:lnTo>
                    <a:lnTo>
                      <a:pt x="506" y="491"/>
                    </a:lnTo>
                    <a:lnTo>
                      <a:pt x="436" y="465"/>
                    </a:lnTo>
                    <a:lnTo>
                      <a:pt x="371" y="439"/>
                    </a:lnTo>
                    <a:lnTo>
                      <a:pt x="310" y="410"/>
                    </a:lnTo>
                    <a:lnTo>
                      <a:pt x="254" y="381"/>
                    </a:lnTo>
                    <a:lnTo>
                      <a:pt x="203" y="350"/>
                    </a:lnTo>
                    <a:lnTo>
                      <a:pt x="157" y="317"/>
                    </a:lnTo>
                    <a:lnTo>
                      <a:pt x="116" y="284"/>
                    </a:lnTo>
                    <a:lnTo>
                      <a:pt x="82" y="250"/>
                    </a:lnTo>
                    <a:lnTo>
                      <a:pt x="53" y="215"/>
                    </a:lnTo>
                    <a:lnTo>
                      <a:pt x="30" y="179"/>
                    </a:lnTo>
                    <a:lnTo>
                      <a:pt x="13" y="142"/>
                    </a:lnTo>
                    <a:lnTo>
                      <a:pt x="3" y="104"/>
                    </a:lnTo>
                    <a:lnTo>
                      <a:pt x="0" y="66"/>
                    </a:lnTo>
                    <a:lnTo>
                      <a:pt x="3" y="3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184"/>
              <p:cNvSpPr>
                <a:spLocks/>
              </p:cNvSpPr>
              <p:nvPr/>
            </p:nvSpPr>
            <p:spPr bwMode="auto">
              <a:xfrm>
                <a:off x="10059988" y="2995613"/>
                <a:ext cx="463550" cy="93663"/>
              </a:xfrm>
              <a:custGeom>
                <a:avLst/>
                <a:gdLst>
                  <a:gd name="T0" fmla="*/ 87 w 3212"/>
                  <a:gd name="T1" fmla="*/ 40 h 647"/>
                  <a:gd name="T2" fmla="*/ 256 w 3212"/>
                  <a:gd name="T3" fmla="*/ 114 h 647"/>
                  <a:gd name="T4" fmla="*/ 442 w 3212"/>
                  <a:gd name="T5" fmla="*/ 178 h 647"/>
                  <a:gd name="T6" fmla="*/ 647 w 3212"/>
                  <a:gd name="T7" fmla="*/ 233 h 647"/>
                  <a:gd name="T8" fmla="*/ 869 w 3212"/>
                  <a:gd name="T9" fmla="*/ 277 h 647"/>
                  <a:gd name="T10" fmla="*/ 1103 w 3212"/>
                  <a:gd name="T11" fmla="*/ 310 h 647"/>
                  <a:gd name="T12" fmla="*/ 1349 w 3212"/>
                  <a:gd name="T13" fmla="*/ 330 h 647"/>
                  <a:gd name="T14" fmla="*/ 1606 w 3212"/>
                  <a:gd name="T15" fmla="*/ 337 h 647"/>
                  <a:gd name="T16" fmla="*/ 1862 w 3212"/>
                  <a:gd name="T17" fmla="*/ 330 h 647"/>
                  <a:gd name="T18" fmla="*/ 2109 w 3212"/>
                  <a:gd name="T19" fmla="*/ 310 h 647"/>
                  <a:gd name="T20" fmla="*/ 2343 w 3212"/>
                  <a:gd name="T21" fmla="*/ 277 h 647"/>
                  <a:gd name="T22" fmla="*/ 2564 w 3212"/>
                  <a:gd name="T23" fmla="*/ 233 h 647"/>
                  <a:gd name="T24" fmla="*/ 2769 w 3212"/>
                  <a:gd name="T25" fmla="*/ 178 h 647"/>
                  <a:gd name="T26" fmla="*/ 2957 w 3212"/>
                  <a:gd name="T27" fmla="*/ 114 h 647"/>
                  <a:gd name="T28" fmla="*/ 3125 w 3212"/>
                  <a:gd name="T29" fmla="*/ 40 h 647"/>
                  <a:gd name="T30" fmla="*/ 3209 w 3212"/>
                  <a:gd name="T31" fmla="*/ 33 h 647"/>
                  <a:gd name="T32" fmla="*/ 3209 w 3212"/>
                  <a:gd name="T33" fmla="*/ 104 h 647"/>
                  <a:gd name="T34" fmla="*/ 3182 w 3212"/>
                  <a:gd name="T35" fmla="*/ 178 h 647"/>
                  <a:gd name="T36" fmla="*/ 3130 w 3212"/>
                  <a:gd name="T37" fmla="*/ 250 h 647"/>
                  <a:gd name="T38" fmla="*/ 3055 w 3212"/>
                  <a:gd name="T39" fmla="*/ 317 h 647"/>
                  <a:gd name="T40" fmla="*/ 2958 w 3212"/>
                  <a:gd name="T41" fmla="*/ 380 h 647"/>
                  <a:gd name="T42" fmla="*/ 2841 w 3212"/>
                  <a:gd name="T43" fmla="*/ 438 h 647"/>
                  <a:gd name="T44" fmla="*/ 2706 w 3212"/>
                  <a:gd name="T45" fmla="*/ 490 h 647"/>
                  <a:gd name="T46" fmla="*/ 2554 w 3212"/>
                  <a:gd name="T47" fmla="*/ 535 h 647"/>
                  <a:gd name="T48" fmla="*/ 2388 w 3212"/>
                  <a:gd name="T49" fmla="*/ 574 h 647"/>
                  <a:gd name="T50" fmla="*/ 2208 w 3212"/>
                  <a:gd name="T51" fmla="*/ 605 h 647"/>
                  <a:gd name="T52" fmla="*/ 2016 w 3212"/>
                  <a:gd name="T53" fmla="*/ 628 h 647"/>
                  <a:gd name="T54" fmla="*/ 1815 w 3212"/>
                  <a:gd name="T55" fmla="*/ 643 h 647"/>
                  <a:gd name="T56" fmla="*/ 1606 w 3212"/>
                  <a:gd name="T57" fmla="*/ 647 h 647"/>
                  <a:gd name="T58" fmla="*/ 1397 w 3212"/>
                  <a:gd name="T59" fmla="*/ 643 h 647"/>
                  <a:gd name="T60" fmla="*/ 1195 w 3212"/>
                  <a:gd name="T61" fmla="*/ 628 h 647"/>
                  <a:gd name="T62" fmla="*/ 1004 w 3212"/>
                  <a:gd name="T63" fmla="*/ 605 h 647"/>
                  <a:gd name="T64" fmla="*/ 824 w 3212"/>
                  <a:gd name="T65" fmla="*/ 574 h 647"/>
                  <a:gd name="T66" fmla="*/ 658 w 3212"/>
                  <a:gd name="T67" fmla="*/ 535 h 647"/>
                  <a:gd name="T68" fmla="*/ 506 w 3212"/>
                  <a:gd name="T69" fmla="*/ 490 h 647"/>
                  <a:gd name="T70" fmla="*/ 371 w 3212"/>
                  <a:gd name="T71" fmla="*/ 438 h 647"/>
                  <a:gd name="T72" fmla="*/ 254 w 3212"/>
                  <a:gd name="T73" fmla="*/ 380 h 647"/>
                  <a:gd name="T74" fmla="*/ 157 w 3212"/>
                  <a:gd name="T75" fmla="*/ 317 h 647"/>
                  <a:gd name="T76" fmla="*/ 82 w 3212"/>
                  <a:gd name="T77" fmla="*/ 250 h 647"/>
                  <a:gd name="T78" fmla="*/ 30 w 3212"/>
                  <a:gd name="T79" fmla="*/ 178 h 647"/>
                  <a:gd name="T80" fmla="*/ 3 w 3212"/>
                  <a:gd name="T81" fmla="*/ 104 h 647"/>
                  <a:gd name="T82" fmla="*/ 3 w 3212"/>
                  <a:gd name="T83" fmla="*/ 33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7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4"/>
                    </a:lnTo>
                    <a:lnTo>
                      <a:pt x="346" y="147"/>
                    </a:lnTo>
                    <a:lnTo>
                      <a:pt x="442" y="178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5"/>
                    </a:lnTo>
                    <a:lnTo>
                      <a:pt x="1606" y="337"/>
                    </a:lnTo>
                    <a:lnTo>
                      <a:pt x="1735" y="335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8"/>
                    </a:lnTo>
                    <a:lnTo>
                      <a:pt x="2865" y="147"/>
                    </a:lnTo>
                    <a:lnTo>
                      <a:pt x="2957" y="114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3"/>
                    </a:lnTo>
                    <a:lnTo>
                      <a:pt x="3212" y="66"/>
                    </a:lnTo>
                    <a:lnTo>
                      <a:pt x="3209" y="104"/>
                    </a:lnTo>
                    <a:lnTo>
                      <a:pt x="3199" y="142"/>
                    </a:lnTo>
                    <a:lnTo>
                      <a:pt x="3182" y="178"/>
                    </a:lnTo>
                    <a:lnTo>
                      <a:pt x="3159" y="215"/>
                    </a:lnTo>
                    <a:lnTo>
                      <a:pt x="3130" y="250"/>
                    </a:lnTo>
                    <a:lnTo>
                      <a:pt x="3096" y="284"/>
                    </a:lnTo>
                    <a:lnTo>
                      <a:pt x="3055" y="317"/>
                    </a:lnTo>
                    <a:lnTo>
                      <a:pt x="3009" y="349"/>
                    </a:lnTo>
                    <a:lnTo>
                      <a:pt x="2958" y="380"/>
                    </a:lnTo>
                    <a:lnTo>
                      <a:pt x="2902" y="409"/>
                    </a:lnTo>
                    <a:lnTo>
                      <a:pt x="2841" y="438"/>
                    </a:lnTo>
                    <a:lnTo>
                      <a:pt x="2775" y="464"/>
                    </a:lnTo>
                    <a:lnTo>
                      <a:pt x="2706" y="490"/>
                    </a:lnTo>
                    <a:lnTo>
                      <a:pt x="2632" y="513"/>
                    </a:lnTo>
                    <a:lnTo>
                      <a:pt x="2554" y="535"/>
                    </a:lnTo>
                    <a:lnTo>
                      <a:pt x="2472" y="556"/>
                    </a:lnTo>
                    <a:lnTo>
                      <a:pt x="2388" y="574"/>
                    </a:lnTo>
                    <a:lnTo>
                      <a:pt x="2299" y="591"/>
                    </a:lnTo>
                    <a:lnTo>
                      <a:pt x="2208" y="605"/>
                    </a:lnTo>
                    <a:lnTo>
                      <a:pt x="2114" y="618"/>
                    </a:lnTo>
                    <a:lnTo>
                      <a:pt x="2016" y="628"/>
                    </a:lnTo>
                    <a:lnTo>
                      <a:pt x="1917" y="637"/>
                    </a:lnTo>
                    <a:lnTo>
                      <a:pt x="1815" y="643"/>
                    </a:lnTo>
                    <a:lnTo>
                      <a:pt x="1712" y="646"/>
                    </a:lnTo>
                    <a:lnTo>
                      <a:pt x="1606" y="647"/>
                    </a:lnTo>
                    <a:lnTo>
                      <a:pt x="1500" y="646"/>
                    </a:lnTo>
                    <a:lnTo>
                      <a:pt x="1397" y="643"/>
                    </a:lnTo>
                    <a:lnTo>
                      <a:pt x="1295" y="637"/>
                    </a:lnTo>
                    <a:lnTo>
                      <a:pt x="1195" y="628"/>
                    </a:lnTo>
                    <a:lnTo>
                      <a:pt x="1098" y="618"/>
                    </a:lnTo>
                    <a:lnTo>
                      <a:pt x="1004" y="605"/>
                    </a:lnTo>
                    <a:lnTo>
                      <a:pt x="912" y="591"/>
                    </a:lnTo>
                    <a:lnTo>
                      <a:pt x="824" y="574"/>
                    </a:lnTo>
                    <a:lnTo>
                      <a:pt x="739" y="556"/>
                    </a:lnTo>
                    <a:lnTo>
                      <a:pt x="658" y="535"/>
                    </a:lnTo>
                    <a:lnTo>
                      <a:pt x="580" y="513"/>
                    </a:lnTo>
                    <a:lnTo>
                      <a:pt x="506" y="490"/>
                    </a:lnTo>
                    <a:lnTo>
                      <a:pt x="436" y="464"/>
                    </a:lnTo>
                    <a:lnTo>
                      <a:pt x="371" y="438"/>
                    </a:lnTo>
                    <a:lnTo>
                      <a:pt x="310" y="409"/>
                    </a:lnTo>
                    <a:lnTo>
                      <a:pt x="254" y="380"/>
                    </a:lnTo>
                    <a:lnTo>
                      <a:pt x="203" y="349"/>
                    </a:lnTo>
                    <a:lnTo>
                      <a:pt x="157" y="317"/>
                    </a:lnTo>
                    <a:lnTo>
                      <a:pt x="116" y="284"/>
                    </a:lnTo>
                    <a:lnTo>
                      <a:pt x="82" y="250"/>
                    </a:lnTo>
                    <a:lnTo>
                      <a:pt x="53" y="215"/>
                    </a:lnTo>
                    <a:lnTo>
                      <a:pt x="30" y="178"/>
                    </a:lnTo>
                    <a:lnTo>
                      <a:pt x="13" y="142"/>
                    </a:lnTo>
                    <a:lnTo>
                      <a:pt x="3" y="104"/>
                    </a:lnTo>
                    <a:lnTo>
                      <a:pt x="0" y="66"/>
                    </a:lnTo>
                    <a:lnTo>
                      <a:pt x="3" y="3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185"/>
              <p:cNvSpPr>
                <a:spLocks/>
              </p:cNvSpPr>
              <p:nvPr/>
            </p:nvSpPr>
            <p:spPr bwMode="auto">
              <a:xfrm>
                <a:off x="10059988" y="3074988"/>
                <a:ext cx="463550" cy="92075"/>
              </a:xfrm>
              <a:custGeom>
                <a:avLst/>
                <a:gdLst>
                  <a:gd name="T0" fmla="*/ 87 w 3212"/>
                  <a:gd name="T1" fmla="*/ 40 h 647"/>
                  <a:gd name="T2" fmla="*/ 256 w 3212"/>
                  <a:gd name="T3" fmla="*/ 113 h 647"/>
                  <a:gd name="T4" fmla="*/ 442 w 3212"/>
                  <a:gd name="T5" fmla="*/ 178 h 647"/>
                  <a:gd name="T6" fmla="*/ 647 w 3212"/>
                  <a:gd name="T7" fmla="*/ 233 h 647"/>
                  <a:gd name="T8" fmla="*/ 869 w 3212"/>
                  <a:gd name="T9" fmla="*/ 277 h 647"/>
                  <a:gd name="T10" fmla="*/ 1103 w 3212"/>
                  <a:gd name="T11" fmla="*/ 310 h 647"/>
                  <a:gd name="T12" fmla="*/ 1349 w 3212"/>
                  <a:gd name="T13" fmla="*/ 330 h 647"/>
                  <a:gd name="T14" fmla="*/ 1606 w 3212"/>
                  <a:gd name="T15" fmla="*/ 337 h 647"/>
                  <a:gd name="T16" fmla="*/ 1862 w 3212"/>
                  <a:gd name="T17" fmla="*/ 330 h 647"/>
                  <a:gd name="T18" fmla="*/ 2109 w 3212"/>
                  <a:gd name="T19" fmla="*/ 310 h 647"/>
                  <a:gd name="T20" fmla="*/ 2343 w 3212"/>
                  <a:gd name="T21" fmla="*/ 277 h 647"/>
                  <a:gd name="T22" fmla="*/ 2564 w 3212"/>
                  <a:gd name="T23" fmla="*/ 233 h 647"/>
                  <a:gd name="T24" fmla="*/ 2769 w 3212"/>
                  <a:gd name="T25" fmla="*/ 178 h 647"/>
                  <a:gd name="T26" fmla="*/ 2957 w 3212"/>
                  <a:gd name="T27" fmla="*/ 113 h 647"/>
                  <a:gd name="T28" fmla="*/ 3125 w 3212"/>
                  <a:gd name="T29" fmla="*/ 40 h 647"/>
                  <a:gd name="T30" fmla="*/ 3209 w 3212"/>
                  <a:gd name="T31" fmla="*/ 32 h 647"/>
                  <a:gd name="T32" fmla="*/ 3209 w 3212"/>
                  <a:gd name="T33" fmla="*/ 103 h 647"/>
                  <a:gd name="T34" fmla="*/ 3182 w 3212"/>
                  <a:gd name="T35" fmla="*/ 178 h 647"/>
                  <a:gd name="T36" fmla="*/ 3130 w 3212"/>
                  <a:gd name="T37" fmla="*/ 249 h 647"/>
                  <a:gd name="T38" fmla="*/ 3055 w 3212"/>
                  <a:gd name="T39" fmla="*/ 316 h 647"/>
                  <a:gd name="T40" fmla="*/ 2958 w 3212"/>
                  <a:gd name="T41" fmla="*/ 379 h 647"/>
                  <a:gd name="T42" fmla="*/ 2841 w 3212"/>
                  <a:gd name="T43" fmla="*/ 437 h 647"/>
                  <a:gd name="T44" fmla="*/ 2706 w 3212"/>
                  <a:gd name="T45" fmla="*/ 489 h 647"/>
                  <a:gd name="T46" fmla="*/ 2554 w 3212"/>
                  <a:gd name="T47" fmla="*/ 535 h 647"/>
                  <a:gd name="T48" fmla="*/ 2388 w 3212"/>
                  <a:gd name="T49" fmla="*/ 574 h 647"/>
                  <a:gd name="T50" fmla="*/ 2208 w 3212"/>
                  <a:gd name="T51" fmla="*/ 605 h 647"/>
                  <a:gd name="T52" fmla="*/ 2016 w 3212"/>
                  <a:gd name="T53" fmla="*/ 628 h 647"/>
                  <a:gd name="T54" fmla="*/ 1815 w 3212"/>
                  <a:gd name="T55" fmla="*/ 642 h 647"/>
                  <a:gd name="T56" fmla="*/ 1606 w 3212"/>
                  <a:gd name="T57" fmla="*/ 647 h 647"/>
                  <a:gd name="T58" fmla="*/ 1397 w 3212"/>
                  <a:gd name="T59" fmla="*/ 642 h 647"/>
                  <a:gd name="T60" fmla="*/ 1195 w 3212"/>
                  <a:gd name="T61" fmla="*/ 628 h 647"/>
                  <a:gd name="T62" fmla="*/ 1004 w 3212"/>
                  <a:gd name="T63" fmla="*/ 605 h 647"/>
                  <a:gd name="T64" fmla="*/ 824 w 3212"/>
                  <a:gd name="T65" fmla="*/ 574 h 647"/>
                  <a:gd name="T66" fmla="*/ 658 w 3212"/>
                  <a:gd name="T67" fmla="*/ 535 h 647"/>
                  <a:gd name="T68" fmla="*/ 506 w 3212"/>
                  <a:gd name="T69" fmla="*/ 489 h 647"/>
                  <a:gd name="T70" fmla="*/ 371 w 3212"/>
                  <a:gd name="T71" fmla="*/ 437 h 647"/>
                  <a:gd name="T72" fmla="*/ 254 w 3212"/>
                  <a:gd name="T73" fmla="*/ 379 h 647"/>
                  <a:gd name="T74" fmla="*/ 157 w 3212"/>
                  <a:gd name="T75" fmla="*/ 316 h 647"/>
                  <a:gd name="T76" fmla="*/ 82 w 3212"/>
                  <a:gd name="T77" fmla="*/ 249 h 647"/>
                  <a:gd name="T78" fmla="*/ 30 w 3212"/>
                  <a:gd name="T79" fmla="*/ 178 h 647"/>
                  <a:gd name="T80" fmla="*/ 3 w 3212"/>
                  <a:gd name="T81" fmla="*/ 103 h 647"/>
                  <a:gd name="T82" fmla="*/ 3 w 3212"/>
                  <a:gd name="T83" fmla="*/ 32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7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3"/>
                    </a:lnTo>
                    <a:lnTo>
                      <a:pt x="346" y="147"/>
                    </a:lnTo>
                    <a:lnTo>
                      <a:pt x="442" y="178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5"/>
                    </a:lnTo>
                    <a:lnTo>
                      <a:pt x="1606" y="337"/>
                    </a:lnTo>
                    <a:lnTo>
                      <a:pt x="1735" y="335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8"/>
                    </a:lnTo>
                    <a:lnTo>
                      <a:pt x="2865" y="147"/>
                    </a:lnTo>
                    <a:lnTo>
                      <a:pt x="2957" y="113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2"/>
                    </a:lnTo>
                    <a:lnTo>
                      <a:pt x="3212" y="65"/>
                    </a:lnTo>
                    <a:lnTo>
                      <a:pt x="3209" y="103"/>
                    </a:lnTo>
                    <a:lnTo>
                      <a:pt x="3199" y="141"/>
                    </a:lnTo>
                    <a:lnTo>
                      <a:pt x="3182" y="178"/>
                    </a:lnTo>
                    <a:lnTo>
                      <a:pt x="3159" y="214"/>
                    </a:lnTo>
                    <a:lnTo>
                      <a:pt x="3130" y="249"/>
                    </a:lnTo>
                    <a:lnTo>
                      <a:pt x="3096" y="283"/>
                    </a:lnTo>
                    <a:lnTo>
                      <a:pt x="3055" y="316"/>
                    </a:lnTo>
                    <a:lnTo>
                      <a:pt x="3009" y="348"/>
                    </a:lnTo>
                    <a:lnTo>
                      <a:pt x="2958" y="379"/>
                    </a:lnTo>
                    <a:lnTo>
                      <a:pt x="2902" y="409"/>
                    </a:lnTo>
                    <a:lnTo>
                      <a:pt x="2841" y="437"/>
                    </a:lnTo>
                    <a:lnTo>
                      <a:pt x="2775" y="464"/>
                    </a:lnTo>
                    <a:lnTo>
                      <a:pt x="2706" y="489"/>
                    </a:lnTo>
                    <a:lnTo>
                      <a:pt x="2632" y="513"/>
                    </a:lnTo>
                    <a:lnTo>
                      <a:pt x="2554" y="535"/>
                    </a:lnTo>
                    <a:lnTo>
                      <a:pt x="2472" y="555"/>
                    </a:lnTo>
                    <a:lnTo>
                      <a:pt x="2388" y="574"/>
                    </a:lnTo>
                    <a:lnTo>
                      <a:pt x="2299" y="590"/>
                    </a:lnTo>
                    <a:lnTo>
                      <a:pt x="2208" y="605"/>
                    </a:lnTo>
                    <a:lnTo>
                      <a:pt x="2114" y="618"/>
                    </a:lnTo>
                    <a:lnTo>
                      <a:pt x="2016" y="628"/>
                    </a:lnTo>
                    <a:lnTo>
                      <a:pt x="1917" y="636"/>
                    </a:lnTo>
                    <a:lnTo>
                      <a:pt x="1815" y="642"/>
                    </a:lnTo>
                    <a:lnTo>
                      <a:pt x="1712" y="646"/>
                    </a:lnTo>
                    <a:lnTo>
                      <a:pt x="1606" y="647"/>
                    </a:lnTo>
                    <a:lnTo>
                      <a:pt x="1500" y="646"/>
                    </a:lnTo>
                    <a:lnTo>
                      <a:pt x="1397" y="642"/>
                    </a:lnTo>
                    <a:lnTo>
                      <a:pt x="1295" y="636"/>
                    </a:lnTo>
                    <a:lnTo>
                      <a:pt x="1195" y="628"/>
                    </a:lnTo>
                    <a:lnTo>
                      <a:pt x="1098" y="618"/>
                    </a:lnTo>
                    <a:lnTo>
                      <a:pt x="1004" y="605"/>
                    </a:lnTo>
                    <a:lnTo>
                      <a:pt x="912" y="590"/>
                    </a:lnTo>
                    <a:lnTo>
                      <a:pt x="824" y="574"/>
                    </a:lnTo>
                    <a:lnTo>
                      <a:pt x="739" y="555"/>
                    </a:lnTo>
                    <a:lnTo>
                      <a:pt x="658" y="535"/>
                    </a:lnTo>
                    <a:lnTo>
                      <a:pt x="580" y="513"/>
                    </a:lnTo>
                    <a:lnTo>
                      <a:pt x="506" y="489"/>
                    </a:lnTo>
                    <a:lnTo>
                      <a:pt x="436" y="464"/>
                    </a:lnTo>
                    <a:lnTo>
                      <a:pt x="371" y="437"/>
                    </a:lnTo>
                    <a:lnTo>
                      <a:pt x="310" y="409"/>
                    </a:lnTo>
                    <a:lnTo>
                      <a:pt x="254" y="379"/>
                    </a:lnTo>
                    <a:lnTo>
                      <a:pt x="203" y="348"/>
                    </a:lnTo>
                    <a:lnTo>
                      <a:pt x="157" y="316"/>
                    </a:lnTo>
                    <a:lnTo>
                      <a:pt x="116" y="283"/>
                    </a:lnTo>
                    <a:lnTo>
                      <a:pt x="82" y="249"/>
                    </a:lnTo>
                    <a:lnTo>
                      <a:pt x="53" y="214"/>
                    </a:lnTo>
                    <a:lnTo>
                      <a:pt x="30" y="178"/>
                    </a:lnTo>
                    <a:lnTo>
                      <a:pt x="13" y="141"/>
                    </a:lnTo>
                    <a:lnTo>
                      <a:pt x="3" y="103"/>
                    </a:lnTo>
                    <a:lnTo>
                      <a:pt x="0" y="65"/>
                    </a:lnTo>
                    <a:lnTo>
                      <a:pt x="3" y="3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3" name="文本框 62"/>
          <p:cNvSpPr txBox="1"/>
          <p:nvPr/>
        </p:nvSpPr>
        <p:spPr>
          <a:xfrm>
            <a:off x="4801768" y="1133025"/>
            <a:ext cx="261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rgbClr val="6F7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of Advanced functions</a:t>
            </a:r>
          </a:p>
        </p:txBody>
      </p:sp>
      <p:sp>
        <p:nvSpPr>
          <p:cNvPr id="64" name="PA_文本框 2"/>
          <p:cNvSpPr txBox="1"/>
          <p:nvPr>
            <p:custDataLst>
              <p:tags r:id="rId1"/>
            </p:custDataLst>
          </p:nvPr>
        </p:nvSpPr>
        <p:spPr>
          <a:xfrm>
            <a:off x="3771189" y="644662"/>
            <a:ext cx="4909079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特色功能、进阶功能展示（</a:t>
            </a:r>
            <a:r>
              <a:rPr lang="en-US" altLang="zh-CN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）</a:t>
            </a:r>
          </a:p>
        </p:txBody>
      </p:sp>
      <p:pic>
        <p:nvPicPr>
          <p:cNvPr id="2" name="foreign_key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2810" y="2014366"/>
            <a:ext cx="8906730" cy="41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4801768" y="1133025"/>
            <a:ext cx="261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rgbClr val="6F7F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of Advanced functions</a:t>
            </a:r>
          </a:p>
        </p:txBody>
      </p:sp>
      <p:sp>
        <p:nvSpPr>
          <p:cNvPr id="64" name="PA_文本框 2"/>
          <p:cNvSpPr txBox="1"/>
          <p:nvPr>
            <p:custDataLst>
              <p:tags r:id="rId1"/>
            </p:custDataLst>
          </p:nvPr>
        </p:nvSpPr>
        <p:spPr>
          <a:xfrm>
            <a:off x="3692814" y="644662"/>
            <a:ext cx="506583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特色功能、进阶功能展示（</a:t>
            </a:r>
            <a:r>
              <a:rPr lang="en-US" altLang="zh-CN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</a:t>
            </a:r>
            <a:r>
              <a:rPr lang="zh-CN" altLang="en-US" sz="2800" dirty="0">
                <a:solidFill>
                  <a:srgbClr val="6F7F8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19600" y="2001600"/>
            <a:ext cx="2635233" cy="985249"/>
            <a:chOff x="453600" y="2001600"/>
            <a:chExt cx="2635233" cy="985249"/>
          </a:xfrm>
        </p:grpSpPr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2917009" y="2278862"/>
              <a:ext cx="171824" cy="429542"/>
            </a:xfrm>
            <a:prstGeom prst="roundRect">
              <a:avLst/>
            </a:prstGeom>
            <a:solidFill>
              <a:srgbClr val="BBC2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53600" y="2001600"/>
              <a:ext cx="2239192" cy="985249"/>
              <a:chOff x="748229" y="4190445"/>
              <a:chExt cx="2239192" cy="985249"/>
            </a:xfrm>
          </p:grpSpPr>
          <p:sp>
            <p:nvSpPr>
              <p:cNvPr id="6" name="Round Same Side Corner Rectangle 98"/>
              <p:cNvSpPr/>
              <p:nvPr/>
            </p:nvSpPr>
            <p:spPr>
              <a:xfrm rot="16200000">
                <a:off x="1375200" y="3563474"/>
                <a:ext cx="985249" cy="22391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BBC2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99"/>
              <p:cNvSpPr/>
              <p:nvPr/>
            </p:nvSpPr>
            <p:spPr>
              <a:xfrm>
                <a:off x="854665" y="4283981"/>
                <a:ext cx="798177" cy="798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Inhaltsplatzhalter 4"/>
              <p:cNvSpPr txBox="1">
                <a:spLocks/>
              </p:cNvSpPr>
              <p:nvPr/>
            </p:nvSpPr>
            <p:spPr>
              <a:xfrm>
                <a:off x="1805870" y="4297524"/>
                <a:ext cx="885242" cy="73866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多表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join</a:t>
                </a:r>
                <a:endPara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66"/>
              <p:cNvSpPr>
                <a:spLocks noEditPoints="1"/>
              </p:cNvSpPr>
              <p:nvPr/>
            </p:nvSpPr>
            <p:spPr bwMode="auto">
              <a:xfrm>
                <a:off x="1043971" y="4467707"/>
                <a:ext cx="423466" cy="421940"/>
              </a:xfrm>
              <a:custGeom>
                <a:avLst/>
                <a:gdLst>
                  <a:gd name="T0" fmla="*/ 3130 w 3331"/>
                  <a:gd name="T1" fmla="*/ 1290 h 3328"/>
                  <a:gd name="T2" fmla="*/ 3082 w 3331"/>
                  <a:gd name="T3" fmla="*/ 1039 h 3328"/>
                  <a:gd name="T4" fmla="*/ 2984 w 3331"/>
                  <a:gd name="T5" fmla="*/ 809 h 3328"/>
                  <a:gd name="T6" fmla="*/ 2841 w 3331"/>
                  <a:gd name="T7" fmla="*/ 606 h 3328"/>
                  <a:gd name="T8" fmla="*/ 2661 w 3331"/>
                  <a:gd name="T9" fmla="*/ 438 h 3328"/>
                  <a:gd name="T10" fmla="*/ 2449 w 3331"/>
                  <a:gd name="T11" fmla="*/ 310 h 3328"/>
                  <a:gd name="T12" fmla="*/ 2210 w 3331"/>
                  <a:gd name="T13" fmla="*/ 227 h 3328"/>
                  <a:gd name="T14" fmla="*/ 1571 w 3331"/>
                  <a:gd name="T15" fmla="*/ 185 h 3328"/>
                  <a:gd name="T16" fmla="*/ 1632 w 3331"/>
                  <a:gd name="T17" fmla="*/ 207 h 3328"/>
                  <a:gd name="T18" fmla="*/ 1666 w 3331"/>
                  <a:gd name="T19" fmla="*/ 261 h 3328"/>
                  <a:gd name="T20" fmla="*/ 1672 w 3331"/>
                  <a:gd name="T21" fmla="*/ 1578 h 3328"/>
                  <a:gd name="T22" fmla="*/ 1708 w 3331"/>
                  <a:gd name="T23" fmla="*/ 1635 h 3328"/>
                  <a:gd name="T24" fmla="*/ 1773 w 3331"/>
                  <a:gd name="T25" fmla="*/ 1659 h 3328"/>
                  <a:gd name="T26" fmla="*/ 3087 w 3331"/>
                  <a:gd name="T27" fmla="*/ 1669 h 3328"/>
                  <a:gd name="T28" fmla="*/ 3132 w 3331"/>
                  <a:gd name="T29" fmla="*/ 1714 h 3328"/>
                  <a:gd name="T30" fmla="*/ 3139 w 3331"/>
                  <a:gd name="T31" fmla="*/ 1846 h 3328"/>
                  <a:gd name="T32" fmla="*/ 3103 w 3331"/>
                  <a:gd name="T33" fmla="*/ 2109 h 3328"/>
                  <a:gd name="T34" fmla="*/ 3023 w 3331"/>
                  <a:gd name="T35" fmla="*/ 2358 h 3328"/>
                  <a:gd name="T36" fmla="*/ 2903 w 3331"/>
                  <a:gd name="T37" fmla="*/ 2590 h 3328"/>
                  <a:gd name="T38" fmla="*/ 2743 w 3331"/>
                  <a:gd name="T39" fmla="*/ 2802 h 3328"/>
                  <a:gd name="T40" fmla="*/ 2549 w 3331"/>
                  <a:gd name="T41" fmla="*/ 2986 h 3328"/>
                  <a:gd name="T42" fmla="*/ 2330 w 3331"/>
                  <a:gd name="T43" fmla="*/ 3133 h 3328"/>
                  <a:gd name="T44" fmla="*/ 2091 w 3331"/>
                  <a:gd name="T45" fmla="*/ 3240 h 3328"/>
                  <a:gd name="T46" fmla="*/ 1837 w 3331"/>
                  <a:gd name="T47" fmla="*/ 3305 h 3328"/>
                  <a:gd name="T48" fmla="*/ 1571 w 3331"/>
                  <a:gd name="T49" fmla="*/ 3328 h 3328"/>
                  <a:gd name="T50" fmla="*/ 1440 w 3331"/>
                  <a:gd name="T51" fmla="*/ 3322 h 3328"/>
                  <a:gd name="T52" fmla="*/ 1169 w 3331"/>
                  <a:gd name="T53" fmla="*/ 3276 h 3328"/>
                  <a:gd name="T54" fmla="*/ 912 w 3331"/>
                  <a:gd name="T55" fmla="*/ 3182 h 3328"/>
                  <a:gd name="T56" fmla="*/ 674 w 3331"/>
                  <a:gd name="T57" fmla="*/ 3046 h 3328"/>
                  <a:gd name="T58" fmla="*/ 460 w 3331"/>
                  <a:gd name="T59" fmla="*/ 2866 h 3328"/>
                  <a:gd name="T60" fmla="*/ 281 w 3331"/>
                  <a:gd name="T61" fmla="*/ 2653 h 3328"/>
                  <a:gd name="T62" fmla="*/ 145 w 3331"/>
                  <a:gd name="T63" fmla="*/ 2415 h 3328"/>
                  <a:gd name="T64" fmla="*/ 51 w 3331"/>
                  <a:gd name="T65" fmla="*/ 2158 h 3328"/>
                  <a:gd name="T66" fmla="*/ 4 w 3331"/>
                  <a:gd name="T67" fmla="*/ 1887 h 3328"/>
                  <a:gd name="T68" fmla="*/ 5 w 3331"/>
                  <a:gd name="T69" fmla="*/ 1613 h 3328"/>
                  <a:gd name="T70" fmla="*/ 52 w 3331"/>
                  <a:gd name="T71" fmla="*/ 1349 h 3328"/>
                  <a:gd name="T72" fmla="*/ 142 w 3331"/>
                  <a:gd name="T73" fmla="*/ 1100 h 3328"/>
                  <a:gd name="T74" fmla="*/ 274 w 3331"/>
                  <a:gd name="T75" fmla="*/ 868 h 3328"/>
                  <a:gd name="T76" fmla="*/ 446 w 3331"/>
                  <a:gd name="T77" fmla="*/ 659 h 3328"/>
                  <a:gd name="T78" fmla="*/ 651 w 3331"/>
                  <a:gd name="T79" fmla="*/ 482 h 3328"/>
                  <a:gd name="T80" fmla="*/ 880 w 3331"/>
                  <a:gd name="T81" fmla="*/ 344 h 3328"/>
                  <a:gd name="T82" fmla="*/ 1128 w 3331"/>
                  <a:gd name="T83" fmla="*/ 249 h 3328"/>
                  <a:gd name="T84" fmla="*/ 1389 w 3331"/>
                  <a:gd name="T85" fmla="*/ 196 h 3328"/>
                  <a:gd name="T86" fmla="*/ 1943 w 3331"/>
                  <a:gd name="T87" fmla="*/ 0 h 3328"/>
                  <a:gd name="T88" fmla="*/ 2222 w 3331"/>
                  <a:gd name="T89" fmla="*/ 29 h 3328"/>
                  <a:gd name="T90" fmla="*/ 2482 w 3331"/>
                  <a:gd name="T91" fmla="*/ 109 h 3328"/>
                  <a:gd name="T92" fmla="*/ 2718 w 3331"/>
                  <a:gd name="T93" fmla="*/ 237 h 3328"/>
                  <a:gd name="T94" fmla="*/ 2923 w 3331"/>
                  <a:gd name="T95" fmla="*/ 407 h 3328"/>
                  <a:gd name="T96" fmla="*/ 3094 w 3331"/>
                  <a:gd name="T97" fmla="*/ 613 h 3328"/>
                  <a:gd name="T98" fmla="*/ 3222 w 3331"/>
                  <a:gd name="T99" fmla="*/ 848 h 3328"/>
                  <a:gd name="T100" fmla="*/ 3302 w 3331"/>
                  <a:gd name="T101" fmla="*/ 1109 h 3328"/>
                  <a:gd name="T102" fmla="*/ 3331 w 3331"/>
                  <a:gd name="T103" fmla="*/ 1388 h 3328"/>
                  <a:gd name="T104" fmla="*/ 3310 w 3331"/>
                  <a:gd name="T105" fmla="*/ 1449 h 3328"/>
                  <a:gd name="T106" fmla="*/ 3256 w 3331"/>
                  <a:gd name="T107" fmla="*/ 1484 h 3328"/>
                  <a:gd name="T108" fmla="*/ 1920 w 3331"/>
                  <a:gd name="T109" fmla="*/ 1484 h 3328"/>
                  <a:gd name="T110" fmla="*/ 1866 w 3331"/>
                  <a:gd name="T111" fmla="*/ 1449 h 3328"/>
                  <a:gd name="T112" fmla="*/ 1844 w 3331"/>
                  <a:gd name="T113" fmla="*/ 1388 h 3328"/>
                  <a:gd name="T114" fmla="*/ 1854 w 3331"/>
                  <a:gd name="T115" fmla="*/ 55 h 3328"/>
                  <a:gd name="T116" fmla="*/ 1899 w 3331"/>
                  <a:gd name="T117" fmla="*/ 10 h 3328"/>
                  <a:gd name="T118" fmla="*/ 1943 w 3331"/>
                  <a:gd name="T119" fmla="*/ 0 h 3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31" h="3328">
                    <a:moveTo>
                      <a:pt x="2040" y="201"/>
                    </a:moveTo>
                    <a:lnTo>
                      <a:pt x="2040" y="1290"/>
                    </a:lnTo>
                    <a:lnTo>
                      <a:pt x="3130" y="1290"/>
                    </a:lnTo>
                    <a:lnTo>
                      <a:pt x="3120" y="1204"/>
                    </a:lnTo>
                    <a:lnTo>
                      <a:pt x="3104" y="1120"/>
                    </a:lnTo>
                    <a:lnTo>
                      <a:pt x="3082" y="1039"/>
                    </a:lnTo>
                    <a:lnTo>
                      <a:pt x="3055" y="959"/>
                    </a:lnTo>
                    <a:lnTo>
                      <a:pt x="3021" y="882"/>
                    </a:lnTo>
                    <a:lnTo>
                      <a:pt x="2984" y="809"/>
                    </a:lnTo>
                    <a:lnTo>
                      <a:pt x="2941" y="737"/>
                    </a:lnTo>
                    <a:lnTo>
                      <a:pt x="2893" y="670"/>
                    </a:lnTo>
                    <a:lnTo>
                      <a:pt x="2841" y="606"/>
                    </a:lnTo>
                    <a:lnTo>
                      <a:pt x="2785" y="546"/>
                    </a:lnTo>
                    <a:lnTo>
                      <a:pt x="2725" y="490"/>
                    </a:lnTo>
                    <a:lnTo>
                      <a:pt x="2661" y="438"/>
                    </a:lnTo>
                    <a:lnTo>
                      <a:pt x="2593" y="390"/>
                    </a:lnTo>
                    <a:lnTo>
                      <a:pt x="2522" y="347"/>
                    </a:lnTo>
                    <a:lnTo>
                      <a:pt x="2449" y="310"/>
                    </a:lnTo>
                    <a:lnTo>
                      <a:pt x="2371" y="276"/>
                    </a:lnTo>
                    <a:lnTo>
                      <a:pt x="2292" y="249"/>
                    </a:lnTo>
                    <a:lnTo>
                      <a:pt x="2210" y="227"/>
                    </a:lnTo>
                    <a:lnTo>
                      <a:pt x="2127" y="211"/>
                    </a:lnTo>
                    <a:lnTo>
                      <a:pt x="2040" y="201"/>
                    </a:lnTo>
                    <a:close/>
                    <a:moveTo>
                      <a:pt x="1571" y="185"/>
                    </a:moveTo>
                    <a:lnTo>
                      <a:pt x="1593" y="189"/>
                    </a:lnTo>
                    <a:lnTo>
                      <a:pt x="1614" y="196"/>
                    </a:lnTo>
                    <a:lnTo>
                      <a:pt x="1632" y="207"/>
                    </a:lnTo>
                    <a:lnTo>
                      <a:pt x="1647" y="222"/>
                    </a:lnTo>
                    <a:lnTo>
                      <a:pt x="1658" y="240"/>
                    </a:lnTo>
                    <a:lnTo>
                      <a:pt x="1666" y="261"/>
                    </a:lnTo>
                    <a:lnTo>
                      <a:pt x="1669" y="284"/>
                    </a:lnTo>
                    <a:lnTo>
                      <a:pt x="1669" y="1555"/>
                    </a:lnTo>
                    <a:lnTo>
                      <a:pt x="1672" y="1578"/>
                    </a:lnTo>
                    <a:lnTo>
                      <a:pt x="1680" y="1600"/>
                    </a:lnTo>
                    <a:lnTo>
                      <a:pt x="1692" y="1619"/>
                    </a:lnTo>
                    <a:lnTo>
                      <a:pt x="1708" y="1635"/>
                    </a:lnTo>
                    <a:lnTo>
                      <a:pt x="1728" y="1648"/>
                    </a:lnTo>
                    <a:lnTo>
                      <a:pt x="1749" y="1656"/>
                    </a:lnTo>
                    <a:lnTo>
                      <a:pt x="1773" y="1659"/>
                    </a:lnTo>
                    <a:lnTo>
                      <a:pt x="3044" y="1659"/>
                    </a:lnTo>
                    <a:lnTo>
                      <a:pt x="3067" y="1661"/>
                    </a:lnTo>
                    <a:lnTo>
                      <a:pt x="3087" y="1669"/>
                    </a:lnTo>
                    <a:lnTo>
                      <a:pt x="3106" y="1680"/>
                    </a:lnTo>
                    <a:lnTo>
                      <a:pt x="3121" y="1695"/>
                    </a:lnTo>
                    <a:lnTo>
                      <a:pt x="3132" y="1714"/>
                    </a:lnTo>
                    <a:lnTo>
                      <a:pt x="3139" y="1734"/>
                    </a:lnTo>
                    <a:lnTo>
                      <a:pt x="3142" y="1757"/>
                    </a:lnTo>
                    <a:lnTo>
                      <a:pt x="3139" y="1846"/>
                    </a:lnTo>
                    <a:lnTo>
                      <a:pt x="3132" y="1935"/>
                    </a:lnTo>
                    <a:lnTo>
                      <a:pt x="3120" y="2022"/>
                    </a:lnTo>
                    <a:lnTo>
                      <a:pt x="3103" y="2109"/>
                    </a:lnTo>
                    <a:lnTo>
                      <a:pt x="3081" y="2193"/>
                    </a:lnTo>
                    <a:lnTo>
                      <a:pt x="3055" y="2277"/>
                    </a:lnTo>
                    <a:lnTo>
                      <a:pt x="3023" y="2358"/>
                    </a:lnTo>
                    <a:lnTo>
                      <a:pt x="2988" y="2438"/>
                    </a:lnTo>
                    <a:lnTo>
                      <a:pt x="2948" y="2515"/>
                    </a:lnTo>
                    <a:lnTo>
                      <a:pt x="2903" y="2590"/>
                    </a:lnTo>
                    <a:lnTo>
                      <a:pt x="2854" y="2664"/>
                    </a:lnTo>
                    <a:lnTo>
                      <a:pt x="2801" y="2734"/>
                    </a:lnTo>
                    <a:lnTo>
                      <a:pt x="2743" y="2802"/>
                    </a:lnTo>
                    <a:lnTo>
                      <a:pt x="2682" y="2867"/>
                    </a:lnTo>
                    <a:lnTo>
                      <a:pt x="2617" y="2928"/>
                    </a:lnTo>
                    <a:lnTo>
                      <a:pt x="2549" y="2986"/>
                    </a:lnTo>
                    <a:lnTo>
                      <a:pt x="2478" y="3039"/>
                    </a:lnTo>
                    <a:lnTo>
                      <a:pt x="2405" y="3088"/>
                    </a:lnTo>
                    <a:lnTo>
                      <a:pt x="2330" y="3133"/>
                    </a:lnTo>
                    <a:lnTo>
                      <a:pt x="2252" y="3173"/>
                    </a:lnTo>
                    <a:lnTo>
                      <a:pt x="2173" y="3208"/>
                    </a:lnTo>
                    <a:lnTo>
                      <a:pt x="2091" y="3240"/>
                    </a:lnTo>
                    <a:lnTo>
                      <a:pt x="2008" y="3266"/>
                    </a:lnTo>
                    <a:lnTo>
                      <a:pt x="1922" y="3288"/>
                    </a:lnTo>
                    <a:lnTo>
                      <a:pt x="1837" y="3305"/>
                    </a:lnTo>
                    <a:lnTo>
                      <a:pt x="1749" y="3317"/>
                    </a:lnTo>
                    <a:lnTo>
                      <a:pt x="1660" y="3325"/>
                    </a:lnTo>
                    <a:lnTo>
                      <a:pt x="1571" y="3328"/>
                    </a:lnTo>
                    <a:lnTo>
                      <a:pt x="1571" y="3328"/>
                    </a:lnTo>
                    <a:lnTo>
                      <a:pt x="1533" y="3328"/>
                    </a:lnTo>
                    <a:lnTo>
                      <a:pt x="1440" y="3322"/>
                    </a:lnTo>
                    <a:lnTo>
                      <a:pt x="1349" y="3312"/>
                    </a:lnTo>
                    <a:lnTo>
                      <a:pt x="1258" y="3296"/>
                    </a:lnTo>
                    <a:lnTo>
                      <a:pt x="1169" y="3276"/>
                    </a:lnTo>
                    <a:lnTo>
                      <a:pt x="1082" y="3249"/>
                    </a:lnTo>
                    <a:lnTo>
                      <a:pt x="995" y="3219"/>
                    </a:lnTo>
                    <a:lnTo>
                      <a:pt x="912" y="3182"/>
                    </a:lnTo>
                    <a:lnTo>
                      <a:pt x="830" y="3141"/>
                    </a:lnTo>
                    <a:lnTo>
                      <a:pt x="751" y="3095"/>
                    </a:lnTo>
                    <a:lnTo>
                      <a:pt x="674" y="3046"/>
                    </a:lnTo>
                    <a:lnTo>
                      <a:pt x="600" y="2990"/>
                    </a:lnTo>
                    <a:lnTo>
                      <a:pt x="529" y="2930"/>
                    </a:lnTo>
                    <a:lnTo>
                      <a:pt x="460" y="2866"/>
                    </a:lnTo>
                    <a:lnTo>
                      <a:pt x="396" y="2798"/>
                    </a:lnTo>
                    <a:lnTo>
                      <a:pt x="337" y="2727"/>
                    </a:lnTo>
                    <a:lnTo>
                      <a:pt x="281" y="2653"/>
                    </a:lnTo>
                    <a:lnTo>
                      <a:pt x="231" y="2576"/>
                    </a:lnTo>
                    <a:lnTo>
                      <a:pt x="185" y="2497"/>
                    </a:lnTo>
                    <a:lnTo>
                      <a:pt x="145" y="2415"/>
                    </a:lnTo>
                    <a:lnTo>
                      <a:pt x="108" y="2332"/>
                    </a:lnTo>
                    <a:lnTo>
                      <a:pt x="77" y="2245"/>
                    </a:lnTo>
                    <a:lnTo>
                      <a:pt x="51" y="2158"/>
                    </a:lnTo>
                    <a:lnTo>
                      <a:pt x="31" y="2069"/>
                    </a:lnTo>
                    <a:lnTo>
                      <a:pt x="14" y="1978"/>
                    </a:lnTo>
                    <a:lnTo>
                      <a:pt x="4" y="1887"/>
                    </a:lnTo>
                    <a:lnTo>
                      <a:pt x="0" y="1794"/>
                    </a:lnTo>
                    <a:lnTo>
                      <a:pt x="0" y="1704"/>
                    </a:lnTo>
                    <a:lnTo>
                      <a:pt x="5" y="1613"/>
                    </a:lnTo>
                    <a:lnTo>
                      <a:pt x="16" y="1524"/>
                    </a:lnTo>
                    <a:lnTo>
                      <a:pt x="32" y="1436"/>
                    </a:lnTo>
                    <a:lnTo>
                      <a:pt x="52" y="1349"/>
                    </a:lnTo>
                    <a:lnTo>
                      <a:pt x="77" y="1265"/>
                    </a:lnTo>
                    <a:lnTo>
                      <a:pt x="107" y="1181"/>
                    </a:lnTo>
                    <a:lnTo>
                      <a:pt x="142" y="1100"/>
                    </a:lnTo>
                    <a:lnTo>
                      <a:pt x="181" y="1020"/>
                    </a:lnTo>
                    <a:lnTo>
                      <a:pt x="225" y="943"/>
                    </a:lnTo>
                    <a:lnTo>
                      <a:pt x="274" y="868"/>
                    </a:lnTo>
                    <a:lnTo>
                      <a:pt x="327" y="795"/>
                    </a:lnTo>
                    <a:lnTo>
                      <a:pt x="384" y="726"/>
                    </a:lnTo>
                    <a:lnTo>
                      <a:pt x="446" y="659"/>
                    </a:lnTo>
                    <a:lnTo>
                      <a:pt x="511" y="596"/>
                    </a:lnTo>
                    <a:lnTo>
                      <a:pt x="580" y="537"/>
                    </a:lnTo>
                    <a:lnTo>
                      <a:pt x="651" y="482"/>
                    </a:lnTo>
                    <a:lnTo>
                      <a:pt x="725" y="432"/>
                    </a:lnTo>
                    <a:lnTo>
                      <a:pt x="801" y="386"/>
                    </a:lnTo>
                    <a:lnTo>
                      <a:pt x="880" y="344"/>
                    </a:lnTo>
                    <a:lnTo>
                      <a:pt x="961" y="308"/>
                    </a:lnTo>
                    <a:lnTo>
                      <a:pt x="1043" y="276"/>
                    </a:lnTo>
                    <a:lnTo>
                      <a:pt x="1128" y="249"/>
                    </a:lnTo>
                    <a:lnTo>
                      <a:pt x="1213" y="226"/>
                    </a:lnTo>
                    <a:lnTo>
                      <a:pt x="1301" y="209"/>
                    </a:lnTo>
                    <a:lnTo>
                      <a:pt x="1389" y="196"/>
                    </a:lnTo>
                    <a:lnTo>
                      <a:pt x="1480" y="189"/>
                    </a:lnTo>
                    <a:lnTo>
                      <a:pt x="1571" y="185"/>
                    </a:lnTo>
                    <a:close/>
                    <a:moveTo>
                      <a:pt x="1943" y="0"/>
                    </a:moveTo>
                    <a:lnTo>
                      <a:pt x="2037" y="3"/>
                    </a:lnTo>
                    <a:lnTo>
                      <a:pt x="2130" y="13"/>
                    </a:lnTo>
                    <a:lnTo>
                      <a:pt x="2222" y="29"/>
                    </a:lnTo>
                    <a:lnTo>
                      <a:pt x="2311" y="50"/>
                    </a:lnTo>
                    <a:lnTo>
                      <a:pt x="2398" y="77"/>
                    </a:lnTo>
                    <a:lnTo>
                      <a:pt x="2482" y="109"/>
                    </a:lnTo>
                    <a:lnTo>
                      <a:pt x="2564" y="147"/>
                    </a:lnTo>
                    <a:lnTo>
                      <a:pt x="2642" y="190"/>
                    </a:lnTo>
                    <a:lnTo>
                      <a:pt x="2718" y="237"/>
                    </a:lnTo>
                    <a:lnTo>
                      <a:pt x="2790" y="289"/>
                    </a:lnTo>
                    <a:lnTo>
                      <a:pt x="2858" y="346"/>
                    </a:lnTo>
                    <a:lnTo>
                      <a:pt x="2923" y="407"/>
                    </a:lnTo>
                    <a:lnTo>
                      <a:pt x="2985" y="472"/>
                    </a:lnTo>
                    <a:lnTo>
                      <a:pt x="3041" y="541"/>
                    </a:lnTo>
                    <a:lnTo>
                      <a:pt x="3094" y="613"/>
                    </a:lnTo>
                    <a:lnTo>
                      <a:pt x="3140" y="688"/>
                    </a:lnTo>
                    <a:lnTo>
                      <a:pt x="3183" y="767"/>
                    </a:lnTo>
                    <a:lnTo>
                      <a:pt x="3222" y="848"/>
                    </a:lnTo>
                    <a:lnTo>
                      <a:pt x="3253" y="933"/>
                    </a:lnTo>
                    <a:lnTo>
                      <a:pt x="3281" y="1019"/>
                    </a:lnTo>
                    <a:lnTo>
                      <a:pt x="3302" y="1109"/>
                    </a:lnTo>
                    <a:lnTo>
                      <a:pt x="3318" y="1200"/>
                    </a:lnTo>
                    <a:lnTo>
                      <a:pt x="3328" y="1293"/>
                    </a:lnTo>
                    <a:lnTo>
                      <a:pt x="3331" y="1388"/>
                    </a:lnTo>
                    <a:lnTo>
                      <a:pt x="3328" y="1410"/>
                    </a:lnTo>
                    <a:lnTo>
                      <a:pt x="3321" y="1431"/>
                    </a:lnTo>
                    <a:lnTo>
                      <a:pt x="3310" y="1449"/>
                    </a:lnTo>
                    <a:lnTo>
                      <a:pt x="3294" y="1464"/>
                    </a:lnTo>
                    <a:lnTo>
                      <a:pt x="3276" y="1477"/>
                    </a:lnTo>
                    <a:lnTo>
                      <a:pt x="3256" y="1484"/>
                    </a:lnTo>
                    <a:lnTo>
                      <a:pt x="3232" y="1486"/>
                    </a:lnTo>
                    <a:lnTo>
                      <a:pt x="1943" y="1486"/>
                    </a:lnTo>
                    <a:lnTo>
                      <a:pt x="1920" y="1484"/>
                    </a:lnTo>
                    <a:lnTo>
                      <a:pt x="1899" y="1477"/>
                    </a:lnTo>
                    <a:lnTo>
                      <a:pt x="1881" y="1464"/>
                    </a:lnTo>
                    <a:lnTo>
                      <a:pt x="1866" y="1449"/>
                    </a:lnTo>
                    <a:lnTo>
                      <a:pt x="1854" y="1431"/>
                    </a:lnTo>
                    <a:lnTo>
                      <a:pt x="1847" y="1410"/>
                    </a:lnTo>
                    <a:lnTo>
                      <a:pt x="1844" y="1388"/>
                    </a:lnTo>
                    <a:lnTo>
                      <a:pt x="1844" y="98"/>
                    </a:lnTo>
                    <a:lnTo>
                      <a:pt x="1847" y="75"/>
                    </a:lnTo>
                    <a:lnTo>
                      <a:pt x="1854" y="55"/>
                    </a:lnTo>
                    <a:lnTo>
                      <a:pt x="1866" y="37"/>
                    </a:lnTo>
                    <a:lnTo>
                      <a:pt x="1881" y="22"/>
                    </a:lnTo>
                    <a:lnTo>
                      <a:pt x="1899" y="10"/>
                    </a:lnTo>
                    <a:lnTo>
                      <a:pt x="1920" y="3"/>
                    </a:lnTo>
                    <a:lnTo>
                      <a:pt x="1943" y="0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join 3 table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9050" y="2004922"/>
            <a:ext cx="8834276" cy="37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801768" y="1133025"/>
            <a:ext cx="261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of Advanced functions</a:t>
            </a:r>
          </a:p>
        </p:txBody>
      </p:sp>
      <p:sp>
        <p:nvSpPr>
          <p:cNvPr id="34" name="PA_文本框 2"/>
          <p:cNvSpPr txBox="1"/>
          <p:nvPr>
            <p:custDataLst>
              <p:tags r:id="rId1"/>
            </p:custDataLst>
          </p:nvPr>
        </p:nvSpPr>
        <p:spPr>
          <a:xfrm>
            <a:off x="3692814" y="644662"/>
            <a:ext cx="506583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特色功能、进阶功能展示（</a:t>
            </a:r>
            <a:r>
              <a:rPr lang="en-US" altLang="zh-CN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）</a:t>
            </a:r>
          </a:p>
        </p:txBody>
      </p:sp>
      <p:sp>
        <p:nvSpPr>
          <p:cNvPr id="37" name="Freeform 26"/>
          <p:cNvSpPr>
            <a:spLocks/>
          </p:cNvSpPr>
          <p:nvPr/>
        </p:nvSpPr>
        <p:spPr bwMode="auto">
          <a:xfrm>
            <a:off x="3027600" y="574109"/>
            <a:ext cx="171824" cy="4295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53599" y="296909"/>
            <a:ext cx="2345631" cy="985249"/>
            <a:chOff x="748228" y="4190445"/>
            <a:chExt cx="2345631" cy="985249"/>
          </a:xfrm>
        </p:grpSpPr>
        <p:sp>
          <p:nvSpPr>
            <p:cNvPr id="39" name="Round Same Side Corner Rectangle 98"/>
            <p:cNvSpPr/>
            <p:nvPr/>
          </p:nvSpPr>
          <p:spPr>
            <a:xfrm rot="16200000">
              <a:off x="1428419" y="3510254"/>
              <a:ext cx="985249" cy="23456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99"/>
            <p:cNvSpPr/>
            <p:nvPr/>
          </p:nvSpPr>
          <p:spPr>
            <a:xfrm>
              <a:off x="854665" y="4283981"/>
              <a:ext cx="798177" cy="798177"/>
            </a:xfrm>
            <a:prstGeom prst="ellipse">
              <a:avLst/>
            </a:prstGeom>
            <a:solidFill>
              <a:srgbClr val="485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Inhaltsplatzhalter 4"/>
            <p:cNvSpPr txBox="1">
              <a:spLocks/>
            </p:cNvSpPr>
            <p:nvPr/>
          </p:nvSpPr>
          <p:spPr>
            <a:xfrm>
              <a:off x="1577499" y="4332744"/>
              <a:ext cx="1516359" cy="7386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页式存储 </a:t>
              </a:r>
              <a:r>
                <a:rPr lang="en-US" altLang="zh-CN" sz="2400" b="1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2400" b="1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缓存池</a:t>
              </a:r>
              <a:endParaRPr lang="en-US" sz="1800" dirty="0">
                <a:solidFill>
                  <a:srgbClr val="485B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4"/>
          <p:cNvGrpSpPr/>
          <p:nvPr/>
        </p:nvGrpSpPr>
        <p:grpSpPr>
          <a:xfrm>
            <a:off x="775738" y="602203"/>
            <a:ext cx="386416" cy="386416"/>
            <a:chOff x="328613" y="4186238"/>
            <a:chExt cx="292100" cy="292100"/>
          </a:xfrm>
          <a:solidFill>
            <a:schemeClr val="bg1"/>
          </a:solidFill>
        </p:grpSpPr>
        <p:sp>
          <p:nvSpPr>
            <p:cNvPr id="44" name="Freeform 71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2"/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3"/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74"/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75"/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6EC69A8-3EEB-7C7D-512E-250D3524A779}"/>
              </a:ext>
            </a:extLst>
          </p:cNvPr>
          <p:cNvSpPr txBox="1"/>
          <p:nvPr/>
        </p:nvSpPr>
        <p:spPr>
          <a:xfrm>
            <a:off x="4801768" y="1898722"/>
            <a:ext cx="268124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内部节点页面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EB57FA7-EC2C-FE0D-64B4-43064183F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9" y="2466275"/>
            <a:ext cx="3253745" cy="2206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DFB7187-C66E-9B75-2B0D-D5F36868F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45" y="2466275"/>
            <a:ext cx="3348416" cy="22062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56B1AA2-AF38-031A-16D0-CAFAD9D57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96" y="2466275"/>
            <a:ext cx="3211169" cy="21464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E0287066-9ACF-AD79-1505-D03BABB5F524}"/>
              </a:ext>
            </a:extLst>
          </p:cNvPr>
          <p:cNvSpPr txBox="1"/>
          <p:nvPr/>
        </p:nvSpPr>
        <p:spPr>
          <a:xfrm>
            <a:off x="959124" y="1898722"/>
            <a:ext cx="268124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6A63150-5C0D-3B85-1ED3-646CDC4CEA71}"/>
              </a:ext>
            </a:extLst>
          </p:cNvPr>
          <p:cNvSpPr txBox="1"/>
          <p:nvPr/>
        </p:nvSpPr>
        <p:spPr>
          <a:xfrm>
            <a:off x="8739659" y="1898722"/>
            <a:ext cx="268124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叶子节点页面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00207A7C-25E4-11F2-B583-DC41404F1FDF}"/>
              </a:ext>
            </a:extLst>
          </p:cNvPr>
          <p:cNvSpPr txBox="1"/>
          <p:nvPr/>
        </p:nvSpPr>
        <p:spPr>
          <a:xfrm>
            <a:off x="4801768" y="4787631"/>
            <a:ext cx="2805663" cy="1941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页面管理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+I/O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1.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页式存储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2.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缓存池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写回策略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3. LRU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页面置换算法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4.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空闲页面链表页面分配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3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801768" y="1133025"/>
            <a:ext cx="261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 of Advanced functions</a:t>
            </a:r>
          </a:p>
        </p:txBody>
      </p:sp>
      <p:sp>
        <p:nvSpPr>
          <p:cNvPr id="34" name="PA_文本框 2"/>
          <p:cNvSpPr txBox="1"/>
          <p:nvPr>
            <p:custDataLst>
              <p:tags r:id="rId1"/>
            </p:custDataLst>
          </p:nvPr>
        </p:nvSpPr>
        <p:spPr>
          <a:xfrm>
            <a:off x="3692814" y="644662"/>
            <a:ext cx="5065833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特色功能、进阶功能展示（</a:t>
            </a:r>
            <a:r>
              <a:rPr lang="en-US" altLang="zh-CN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）</a:t>
            </a:r>
          </a:p>
        </p:txBody>
      </p:sp>
      <p:sp>
        <p:nvSpPr>
          <p:cNvPr id="37" name="Freeform 26"/>
          <p:cNvSpPr>
            <a:spLocks/>
          </p:cNvSpPr>
          <p:nvPr/>
        </p:nvSpPr>
        <p:spPr bwMode="auto">
          <a:xfrm>
            <a:off x="3027600" y="574109"/>
            <a:ext cx="171824" cy="4295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53599" y="296909"/>
            <a:ext cx="2345631" cy="985249"/>
            <a:chOff x="748228" y="4190445"/>
            <a:chExt cx="2345631" cy="985249"/>
          </a:xfrm>
        </p:grpSpPr>
        <p:sp>
          <p:nvSpPr>
            <p:cNvPr id="39" name="Round Same Side Corner Rectangle 98"/>
            <p:cNvSpPr/>
            <p:nvPr/>
          </p:nvSpPr>
          <p:spPr>
            <a:xfrm rot="16200000">
              <a:off x="1428419" y="3510254"/>
              <a:ext cx="985249" cy="23456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99"/>
            <p:cNvSpPr/>
            <p:nvPr/>
          </p:nvSpPr>
          <p:spPr>
            <a:xfrm>
              <a:off x="854665" y="4283981"/>
              <a:ext cx="798177" cy="798177"/>
            </a:xfrm>
            <a:prstGeom prst="ellipse">
              <a:avLst/>
            </a:prstGeom>
            <a:solidFill>
              <a:srgbClr val="485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Inhaltsplatzhalter 4"/>
            <p:cNvSpPr txBox="1">
              <a:spLocks/>
            </p:cNvSpPr>
            <p:nvPr/>
          </p:nvSpPr>
          <p:spPr>
            <a:xfrm>
              <a:off x="1577499" y="4332744"/>
              <a:ext cx="1516359" cy="7386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zh-CN" altLang="en-US" sz="2400" b="1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页式存储 </a:t>
              </a:r>
              <a:r>
                <a:rPr lang="en-US" altLang="zh-CN" sz="2400" b="1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</a:t>
              </a:r>
              <a:r>
                <a:rPr lang="zh-CN" altLang="en-US" sz="2400" b="1" dirty="0">
                  <a:solidFill>
                    <a:srgbClr val="485B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缓存池</a:t>
              </a:r>
              <a:endParaRPr lang="en-US" sz="1800" dirty="0">
                <a:solidFill>
                  <a:srgbClr val="485B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4"/>
          <p:cNvGrpSpPr/>
          <p:nvPr/>
        </p:nvGrpSpPr>
        <p:grpSpPr>
          <a:xfrm>
            <a:off x="775738" y="602203"/>
            <a:ext cx="386416" cy="386416"/>
            <a:chOff x="328613" y="4186238"/>
            <a:chExt cx="292100" cy="292100"/>
          </a:xfrm>
          <a:solidFill>
            <a:schemeClr val="bg1"/>
          </a:solidFill>
        </p:grpSpPr>
        <p:sp>
          <p:nvSpPr>
            <p:cNvPr id="44" name="Freeform 71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2"/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3"/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74"/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75"/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3" y="2013015"/>
            <a:ext cx="9419334" cy="42370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6EC69A8-3EEB-7C7D-512E-250D3524A779}"/>
              </a:ext>
            </a:extLst>
          </p:cNvPr>
          <p:cNvSpPr txBox="1"/>
          <p:nvPr/>
        </p:nvSpPr>
        <p:spPr>
          <a:xfrm>
            <a:off x="3113512" y="1597218"/>
            <a:ext cx="5707548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磁盘文件随机访问 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缓存池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置换算法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0CE17DF-BE8F-1A44-B666-9FC040C0B876}"/>
              </a:ext>
            </a:extLst>
          </p:cNvPr>
          <p:cNvSpPr txBox="1"/>
          <p:nvPr/>
        </p:nvSpPr>
        <p:spPr>
          <a:xfrm>
            <a:off x="345650" y="6325046"/>
            <a:ext cx="1132473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结论：采用缓存池比直接读写磁盘文件快一个数量级，带来了显著的性能提升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4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647</Words>
  <Application>Microsoft Office PowerPoint</Application>
  <PresentationFormat>宽屏</PresentationFormat>
  <Paragraphs>104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思源宋体 Heavy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Microsoft 帐户</cp:lastModifiedBy>
  <cp:revision>197</cp:revision>
  <dcterms:created xsi:type="dcterms:W3CDTF">2020-06-15T07:43:35Z</dcterms:created>
  <dcterms:modified xsi:type="dcterms:W3CDTF">2023-06-05T11:05:20Z</dcterms:modified>
</cp:coreProperties>
</file>